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62" r:id="rId4"/>
    <p:sldId id="259" r:id="rId5"/>
    <p:sldId id="258" r:id="rId6"/>
    <p:sldId id="260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6970"/>
    <a:srgbClr val="B5CECD"/>
    <a:srgbClr val="EB8843"/>
    <a:srgbClr val="BDD7EE"/>
    <a:srgbClr val="0074CF"/>
    <a:srgbClr val="8D248D"/>
    <a:srgbClr val="DAECED"/>
    <a:srgbClr val="44546A"/>
    <a:srgbClr val="8EA7A5"/>
    <a:srgbClr val="009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3778" autoAdjust="0"/>
  </p:normalViewPr>
  <p:slideViewPr>
    <p:cSldViewPr snapToGrid="0" showGuides="1">
      <p:cViewPr varScale="1">
        <p:scale>
          <a:sx n="81" d="100"/>
          <a:sy n="81" d="100"/>
        </p:scale>
        <p:origin x="12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8A7988-C8C3-C20E-F757-42B9A38225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988B6E-DF61-9724-31F1-DFC0DEEDCE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B0C55-DD7F-4A22-A534-4DFFBA532006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1FAA21-362C-C7ED-2624-FDC9EEBD70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C12C4-739D-ED83-85FA-D2411200C6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F8AFC-53B8-429B-983F-EA944C2C6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8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36144-EF9D-49A2-89FA-674E3E6F1911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3B23C-A6E6-44D3-B255-1E2B82BAA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751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ACA4D-2759-3B43-4FED-1227606607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715E9-DB9B-26AA-EBDF-B43D524D4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82D0F-5B6D-C6A7-F4EC-25D6A6751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E53D8-D062-49C4-B949-885BC43D3694}" type="datetime1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AE8BA-7550-F457-82F3-E02690236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16B35-4242-B718-EE00-6459512FC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46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DFB3-DF3D-5D54-3D0F-C5EA5C17F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3C242-6A96-658E-4C42-DA8544190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B43DA-411A-931B-1F47-725CCC8E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C1B9-1BF8-4656-ACD7-2B89AA89E9DA}" type="datetime1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E9727-E76F-2B80-F330-959E2FC3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07658-8EBF-5E36-69BA-73B12FA4B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6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7097-36A6-78A8-CB85-F9C0B34FF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DC997-B71A-96B7-BEFB-8ECF94F54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49EAC-95D4-C282-A793-355FBC16B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A2F2-0B35-48C3-90FC-5F8EA47A296F}" type="datetime1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B34A3-0392-45A4-3FA1-E4B3EC4F1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7E989-06CA-4946-C99E-3251D6DCA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6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BDED6-415E-086B-603F-F28461D04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AD85E-FF2D-3CC1-FFD7-7A6104FAAD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720D0-39FD-89C1-8170-F135E7EF9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101140-AC11-9534-417D-9BCFB1C5A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65EA-F360-462F-9047-DAAE4783B22D}" type="datetime1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1B7B-20D2-3E28-6B3A-DAD403DBD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6368A-CB58-C824-7420-31BEDDA98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172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E193A-4DE2-735E-1ACF-4FCA67596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BF30E-2500-D006-326E-94E78AA1D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F24F83-41EF-E19B-68A0-96262A768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24DA47-23D3-CF94-BF5D-6D56E6FF9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A73808-1718-1917-3D23-C77510FA94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F45A76-DEB3-EF43-6FCC-2BCE1362D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FC00-02BD-48AF-AC53-15EBB62ECCB4}" type="datetime1">
              <a:rPr lang="en-US" smtClean="0"/>
              <a:t>5/21/2025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D7E39C-AA5F-3E7E-7F4A-0C2D559B4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56ABFD-55A5-4852-040C-825A86DA1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6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5C4F2-8528-37E9-223E-C45349D8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3EDD5-6338-C117-BE8B-964404592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F705-F0E5-4FF8-903A-92569898EB77}" type="datetime1">
              <a:rPr lang="en-US" smtClean="0"/>
              <a:t>5/21/2025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F105A1-C32E-B274-A9CC-865C534DC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ED2C67-6A1D-7D9F-7FE5-41552BCCA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67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F22093-459A-FE0E-AEEA-C1E8C839F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84BAC-53C1-41AA-98B9-90BDAFB16589}" type="datetime1">
              <a:rPr lang="en-US" smtClean="0"/>
              <a:t>5/21/2025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860B67-BFD2-87BC-76B7-E9E00FA61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6489F-0AC5-6C04-ADCC-2068BBBD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85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DBD5B-66F0-6344-1117-EAFF2E48E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35A8D-73FF-852D-3635-8664A6C47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F95F8-7608-4E79-2B2B-DC0CC7CED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3DB7A-4666-09BE-08C7-474F04063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1EE0-E4E6-41ED-A3B3-F4D37CFF6564}" type="datetime1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EC48E-E00C-66D4-0107-2F8F6C795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2C36A-CB59-65AC-191F-F64B1792B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4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1AF91-24BE-3B09-98CE-BEC02058E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D94EF8-373A-8FAC-51D6-1F6D4C932D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891D8-9091-62B5-F76B-13D7C4405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FDE54-3ED0-B651-B95D-DCE43D8BF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F346-F7F3-4835-83BF-757B6B620395}" type="datetime1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44045C-6AA3-90F2-F0D3-48ECD3CA4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DF80A-1645-1A96-3ECE-64CC139B2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51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2E285-95DF-FE0D-6AEB-0291D0E36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FB148F-97CB-D0E6-A63B-8235AC45E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77012-3AAC-0FF6-83A7-B100EBA65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0085-C2EB-4FD2-B7C7-18C863354C7C}" type="datetime1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19FAE-0213-5998-3A86-C85FE3BEE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4B20F-CE99-EFE8-C5F0-1AD27B5A3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0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5C3D57-B56D-FEC8-8F91-DDD89947CE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F9F29-CFF7-AE21-A56E-142074D20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B1F6E-0906-4870-5C96-41F3896A5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1E66E-DA74-4925-A03A-728D8C0146E6}" type="datetime1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DB571-2596-C053-AB05-3E9BFE0E4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3619C-0CB5-DCC7-469A-487B8B371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8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C40D06-345A-FF05-922C-DD72D080F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E6CD7-116B-AAA2-B3A7-234339A72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1D382-2456-387F-5508-33E266A298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73850-5C8F-4B55-83A0-E8274D759DCE}" type="datetime1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2A9EC-A8C4-A25C-6964-C206B8BDFB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91EB-1D84-95EC-BF8C-557F6A26B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11C5F-A82C-4DDB-B117-BF35CE657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5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10B6-3B69-2C2F-ACE7-22BBF8BD57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B4D09-B370-3C47-4729-9A6B0D1CB0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5FF782-AA2E-3112-F649-70F1F3B23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" name="Google Shape;360;p31">
            <a:extLst>
              <a:ext uri="{FF2B5EF4-FFF2-40B4-BE49-F238E27FC236}">
                <a16:creationId xmlns:a16="http://schemas.microsoft.com/office/drawing/2014/main" id="{BF4F121A-9C00-7908-7AEB-8A2C60FAFD2C}"/>
              </a:ext>
            </a:extLst>
          </p:cNvPr>
          <p:cNvSpPr/>
          <p:nvPr/>
        </p:nvSpPr>
        <p:spPr>
          <a:xfrm>
            <a:off x="10641424" y="4771947"/>
            <a:ext cx="1371600" cy="1371600"/>
          </a:xfrm>
          <a:prstGeom prst="ellipse">
            <a:avLst/>
          </a:prstGeom>
          <a:solidFill>
            <a:srgbClr val="8EA7A5">
              <a:alpha val="98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spcFirstLastPara="1" wrap="square" lIns="243828" tIns="243828" rIns="243828" bIns="243828" anchor="ctr" anchorCtr="0">
            <a:noAutofit/>
          </a:bodyPr>
          <a:lstStyle/>
          <a:p>
            <a:pPr defTabSz="2438705">
              <a:buClr>
                <a:srgbClr val="000000"/>
              </a:buClr>
            </a:pPr>
            <a:endParaRPr sz="373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D9443DE2-B24C-F532-0CD6-17830FA6B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4777740"/>
            <a:ext cx="1168028" cy="1280160"/>
          </a:xfrm>
          <a:prstGeom prst="rect">
            <a:avLst/>
          </a:prstGeom>
          <a:effectLst>
            <a:outerShdw blurRad="50800" dist="38100" dir="18900000" algn="bl" rotWithShape="0">
              <a:schemeClr val="bg1">
                <a:alpha val="40000"/>
              </a:schemeClr>
            </a:outerShdw>
          </a:effectLst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F4F02D32-D0B2-91DF-D768-799ACB9A5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012559" y="2423041"/>
            <a:ext cx="8166882" cy="45719"/>
          </a:xfrm>
          <a:prstGeom prst="rect">
            <a:avLst/>
          </a:prstGeom>
          <a:solidFill>
            <a:srgbClr val="8EA7A5"/>
          </a:solidFill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2DC30B38-3AE7-411F-0872-6048FA1EFF25}"/>
              </a:ext>
            </a:extLst>
          </p:cNvPr>
          <p:cNvSpPr txBox="1"/>
          <p:nvPr/>
        </p:nvSpPr>
        <p:spPr>
          <a:xfrm>
            <a:off x="2012559" y="1757548"/>
            <a:ext cx="8166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</a:t>
            </a:r>
            <a:r>
              <a:rPr kumimoji="0" lang="en-US" sz="2800" b="1" u="none" strike="noStrike" kern="1200" cap="none" spc="0" normalizeH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uthority</a:t>
            </a:r>
            <a:r>
              <a:rPr kumimoji="0" lang="en-US" sz="2800" b="1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matrix for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Ouli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Alnouha</a:t>
            </a:r>
            <a:r>
              <a:rPr kumimoji="0" lang="en-US" sz="2800" b="1" i="1" u="none" strike="noStrike" kern="1200" cap="none" spc="0" normalizeH="0" noProof="0" dirty="0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>
                <a:solidFill>
                  <a:srgbClr val="44546A"/>
                </a:solidFill>
                <a:latin typeface="+mj-lt"/>
                <a:ea typeface="+mj-ea"/>
                <a:cs typeface="+mj-cs"/>
              </a:rPr>
              <a:t>p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rocesses</a:t>
            </a:r>
            <a:endParaRPr lang="en-US" sz="2800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78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008A1-AC04-F343-8E48-1C9C15DD1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616A8-0EF2-4B0C-6D3F-F07DBB436D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38475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32E30-B0E7-6E6E-762B-32A365B94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18150"/>
            <a:ext cx="9144000" cy="165576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D71BA8-E25B-8916-AA70-5BE5F568D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" y="0"/>
            <a:ext cx="12192000" cy="6858000"/>
          </a:xfrm>
          <a:prstGeom prst="rect">
            <a:avLst/>
          </a:prstGeom>
          <a:ln>
            <a:solidFill>
              <a:srgbClr val="44546A"/>
            </a:solidFill>
          </a:ln>
        </p:spPr>
      </p:pic>
      <p:grpSp>
        <p:nvGrpSpPr>
          <p:cNvPr id="4" name="Group 163">
            <a:extLst>
              <a:ext uri="{FF2B5EF4-FFF2-40B4-BE49-F238E27FC236}">
                <a16:creationId xmlns:a16="http://schemas.microsoft.com/office/drawing/2014/main" id="{2EEED3C5-2579-EA1A-8202-A8388C7D105E}"/>
              </a:ext>
            </a:extLst>
          </p:cNvPr>
          <p:cNvGrpSpPr/>
          <p:nvPr/>
        </p:nvGrpSpPr>
        <p:grpSpPr>
          <a:xfrm>
            <a:off x="482355" y="1338770"/>
            <a:ext cx="3160712" cy="4549377"/>
            <a:chOff x="256724" y="1780798"/>
            <a:chExt cx="3160712" cy="4549377"/>
          </a:xfrm>
        </p:grpSpPr>
        <p:sp>
          <p:nvSpPr>
            <p:cNvPr id="6" name="Rounded Rectangle 7">
              <a:extLst>
                <a:ext uri="{FF2B5EF4-FFF2-40B4-BE49-F238E27FC236}">
                  <a16:creationId xmlns:a16="http://schemas.microsoft.com/office/drawing/2014/main" id="{4F18A2DE-3E79-5190-EBD4-96254716AB6D}"/>
                </a:ext>
              </a:extLst>
            </p:cNvPr>
            <p:cNvSpPr/>
            <p:nvPr/>
          </p:nvSpPr>
          <p:spPr>
            <a:xfrm>
              <a:off x="1490480" y="1780799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Business plan</a:t>
              </a:r>
            </a:p>
          </p:txBody>
        </p:sp>
        <p:sp>
          <p:nvSpPr>
            <p:cNvPr id="7" name="Rounded Rectangle 8">
              <a:extLst>
                <a:ext uri="{FF2B5EF4-FFF2-40B4-BE49-F238E27FC236}">
                  <a16:creationId xmlns:a16="http://schemas.microsoft.com/office/drawing/2014/main" id="{41904CC9-3AC2-992E-11E7-CA1596B233C3}"/>
                </a:ext>
              </a:extLst>
            </p:cNvPr>
            <p:cNvSpPr/>
            <p:nvPr/>
          </p:nvSpPr>
          <p:spPr>
            <a:xfrm>
              <a:off x="1490480" y="2104934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>
                  <a:solidFill>
                    <a:srgbClr val="000000"/>
                  </a:solidFill>
                </a:rPr>
                <a:t>Operational planning</a:t>
              </a:r>
              <a:endParaRPr lang="en-US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8" name="Rounded Rectangle 9">
              <a:extLst>
                <a:ext uri="{FF2B5EF4-FFF2-40B4-BE49-F238E27FC236}">
                  <a16:creationId xmlns:a16="http://schemas.microsoft.com/office/drawing/2014/main" id="{FF0F501D-7803-9FF3-F504-B2B13FC5BBFD}"/>
                </a:ext>
              </a:extLst>
            </p:cNvPr>
            <p:cNvSpPr/>
            <p:nvPr/>
          </p:nvSpPr>
          <p:spPr>
            <a:xfrm>
              <a:off x="1490480" y="2429069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>
                  <a:solidFill>
                    <a:srgbClr val="000000"/>
                  </a:solidFill>
                </a:rPr>
                <a:t>Investment approvals</a:t>
              </a:r>
            </a:p>
          </p:txBody>
        </p:sp>
        <p:sp>
          <p:nvSpPr>
            <p:cNvPr id="9" name="Rounded Rectangle 12">
              <a:extLst>
                <a:ext uri="{FF2B5EF4-FFF2-40B4-BE49-F238E27FC236}">
                  <a16:creationId xmlns:a16="http://schemas.microsoft.com/office/drawing/2014/main" id="{2D96EBA1-85A7-9268-EF86-F6B3196D86B5}"/>
                </a:ext>
              </a:extLst>
            </p:cNvPr>
            <p:cNvSpPr/>
            <p:nvPr/>
          </p:nvSpPr>
          <p:spPr>
            <a:xfrm>
              <a:off x="1490480" y="2753204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>
                  <a:solidFill>
                    <a:srgbClr val="000000"/>
                  </a:solidFill>
                </a:rPr>
                <a:t>Authorization</a:t>
              </a:r>
            </a:p>
          </p:txBody>
        </p:sp>
        <p:sp>
          <p:nvSpPr>
            <p:cNvPr id="10" name="Rounded Rectangle 13">
              <a:extLst>
                <a:ext uri="{FF2B5EF4-FFF2-40B4-BE49-F238E27FC236}">
                  <a16:creationId xmlns:a16="http://schemas.microsoft.com/office/drawing/2014/main" id="{850E06F6-502F-26C4-2831-258BBAC23679}"/>
                </a:ext>
              </a:extLst>
            </p:cNvPr>
            <p:cNvSpPr/>
            <p:nvPr/>
          </p:nvSpPr>
          <p:spPr>
            <a:xfrm>
              <a:off x="1490480" y="3077339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>
                  <a:solidFill>
                    <a:srgbClr val="000000"/>
                  </a:solidFill>
                </a:rPr>
                <a:t>Appointment of External Auditors</a:t>
              </a:r>
            </a:p>
          </p:txBody>
        </p:sp>
        <p:sp>
          <p:nvSpPr>
            <p:cNvPr id="11" name="Rounded Rectangle 14">
              <a:extLst>
                <a:ext uri="{FF2B5EF4-FFF2-40B4-BE49-F238E27FC236}">
                  <a16:creationId xmlns:a16="http://schemas.microsoft.com/office/drawing/2014/main" id="{BD3BB3CA-7241-E2F4-D017-92866B9E9D77}"/>
                </a:ext>
              </a:extLst>
            </p:cNvPr>
            <p:cNvSpPr/>
            <p:nvPr/>
          </p:nvSpPr>
          <p:spPr>
            <a:xfrm>
              <a:off x="1490480" y="3401474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Approval of Financial Statements</a:t>
              </a:r>
            </a:p>
          </p:txBody>
        </p:sp>
        <p:sp>
          <p:nvSpPr>
            <p:cNvPr id="12" name="Oval 2">
              <a:extLst>
                <a:ext uri="{FF2B5EF4-FFF2-40B4-BE49-F238E27FC236}">
                  <a16:creationId xmlns:a16="http://schemas.microsoft.com/office/drawing/2014/main" id="{69FED46C-CEE2-3E9F-F12B-7D23D26FD88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1806889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016" b="1" dirty="0">
                  <a:solidFill>
                    <a:srgbClr val="FFFFFF"/>
                  </a:solidFill>
                </a:rPr>
                <a:t>1</a:t>
              </a:r>
            </a:p>
          </p:txBody>
        </p:sp>
        <p:sp>
          <p:nvSpPr>
            <p:cNvPr id="13" name="Oval 2">
              <a:extLst>
                <a:ext uri="{FF2B5EF4-FFF2-40B4-BE49-F238E27FC236}">
                  <a16:creationId xmlns:a16="http://schemas.microsoft.com/office/drawing/2014/main" id="{37FF9B28-9EC4-60CD-F404-411B448FF2D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2399298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016" b="1" dirty="0">
                  <a:solidFill>
                    <a:srgbClr val="FFFFFF"/>
                  </a:solidFill>
                </a:rPr>
                <a:t>3</a:t>
              </a:r>
            </a:p>
          </p:txBody>
        </p:sp>
        <p:sp>
          <p:nvSpPr>
            <p:cNvPr id="14" name="Oval 2">
              <a:extLst>
                <a:ext uri="{FF2B5EF4-FFF2-40B4-BE49-F238E27FC236}">
                  <a16:creationId xmlns:a16="http://schemas.microsoft.com/office/drawing/2014/main" id="{25C747ED-4D73-E28E-A101-0E858C312AC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2108738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016" b="1" dirty="0">
                  <a:solidFill>
                    <a:srgbClr val="FFFFFF"/>
                  </a:solidFill>
                </a:rPr>
                <a:t>2</a:t>
              </a:r>
            </a:p>
          </p:txBody>
        </p:sp>
        <p:sp>
          <p:nvSpPr>
            <p:cNvPr id="15" name="Oval 2">
              <a:extLst>
                <a:ext uri="{FF2B5EF4-FFF2-40B4-BE49-F238E27FC236}">
                  <a16:creationId xmlns:a16="http://schemas.microsoft.com/office/drawing/2014/main" id="{9AE72EE3-3D70-97EC-B701-1F366FC5F9D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2788104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 dirty="0">
                  <a:solidFill>
                    <a:srgbClr val="FFFFFF"/>
                  </a:solidFill>
                </a:rPr>
                <a:t>4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16" name="Oval 2">
              <a:extLst>
                <a:ext uri="{FF2B5EF4-FFF2-40B4-BE49-F238E27FC236}">
                  <a16:creationId xmlns:a16="http://schemas.microsoft.com/office/drawing/2014/main" id="{8F471288-5B70-2731-1B80-9E5E0170E66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3439686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 dirty="0">
                  <a:solidFill>
                    <a:srgbClr val="FFFFFF"/>
                  </a:solidFill>
                </a:rPr>
                <a:t>6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17" name="Oval 2">
              <a:extLst>
                <a:ext uri="{FF2B5EF4-FFF2-40B4-BE49-F238E27FC236}">
                  <a16:creationId xmlns:a16="http://schemas.microsoft.com/office/drawing/2014/main" id="{E94E0EB9-4482-2BD6-443F-C492A65281B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3113895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 dirty="0">
                  <a:solidFill>
                    <a:srgbClr val="FFFFFF"/>
                  </a:solidFill>
                </a:rPr>
                <a:t>5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18" name="Rounded Rectangle 58">
              <a:extLst>
                <a:ext uri="{FF2B5EF4-FFF2-40B4-BE49-F238E27FC236}">
                  <a16:creationId xmlns:a16="http://schemas.microsoft.com/office/drawing/2014/main" id="{27FB57FA-F1D8-FD83-93FE-9167A26C6BAA}"/>
                </a:ext>
              </a:extLst>
            </p:cNvPr>
            <p:cNvSpPr/>
            <p:nvPr/>
          </p:nvSpPr>
          <p:spPr>
            <a:xfrm>
              <a:off x="1490480" y="4049743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Use of Profits, Free Cash, Dividends &amp; other Distributions</a:t>
              </a:r>
            </a:p>
          </p:txBody>
        </p:sp>
        <p:sp>
          <p:nvSpPr>
            <p:cNvPr id="19" name="Rounded Rectangle 77">
              <a:extLst>
                <a:ext uri="{FF2B5EF4-FFF2-40B4-BE49-F238E27FC236}">
                  <a16:creationId xmlns:a16="http://schemas.microsoft.com/office/drawing/2014/main" id="{7BB28D17-FAE5-B3F3-EE92-5363E9FF1D63}"/>
                </a:ext>
              </a:extLst>
            </p:cNvPr>
            <p:cNvSpPr/>
            <p:nvPr/>
          </p:nvSpPr>
          <p:spPr>
            <a:xfrm>
              <a:off x="256724" y="1780798"/>
              <a:ext cx="909417" cy="2522920"/>
            </a:xfrm>
            <a:prstGeom prst="roundRect">
              <a:avLst/>
            </a:prstGeom>
            <a:solidFill>
              <a:srgbClr val="3D6E81"/>
            </a:solidFill>
            <a:ln w="9525">
              <a:solidFill>
                <a:srgbClr val="3D6E8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>
                  <a:solidFill>
                    <a:schemeClr val="bg1"/>
                  </a:solidFill>
                </a:rPr>
                <a:t>Finance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2">
              <a:extLst>
                <a:ext uri="{FF2B5EF4-FFF2-40B4-BE49-F238E27FC236}">
                  <a16:creationId xmlns:a16="http://schemas.microsoft.com/office/drawing/2014/main" id="{8487D4FB-44DD-3064-C534-693CF2E24F5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4067743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 dirty="0">
                  <a:solidFill>
                    <a:srgbClr val="FFFFFF"/>
                  </a:solidFill>
                </a:rPr>
                <a:t>8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21" name="Rounded Rectangle 53">
              <a:extLst>
                <a:ext uri="{FF2B5EF4-FFF2-40B4-BE49-F238E27FC236}">
                  <a16:creationId xmlns:a16="http://schemas.microsoft.com/office/drawing/2014/main" id="{C755FA69-A231-7822-42BB-334C1A221F8B}"/>
                </a:ext>
              </a:extLst>
            </p:cNvPr>
            <p:cNvSpPr/>
            <p:nvPr/>
          </p:nvSpPr>
          <p:spPr>
            <a:xfrm>
              <a:off x="1490480" y="3725609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>
                  <a:solidFill>
                    <a:srgbClr val="000000"/>
                  </a:solidFill>
                </a:rPr>
                <a:t>Establishing or Changing Accounting Policies</a:t>
              </a:r>
            </a:p>
          </p:txBody>
        </p:sp>
        <p:sp>
          <p:nvSpPr>
            <p:cNvPr id="22" name="Oval 2">
              <a:extLst>
                <a:ext uri="{FF2B5EF4-FFF2-40B4-BE49-F238E27FC236}">
                  <a16:creationId xmlns:a16="http://schemas.microsoft.com/office/drawing/2014/main" id="{7F744489-595E-90B4-E204-2B7DCFBF745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3765477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 dirty="0">
                  <a:solidFill>
                    <a:srgbClr val="FFFFFF"/>
                  </a:solidFill>
                </a:rPr>
                <a:t>7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Rounded Rectangle 124">
              <a:extLst>
                <a:ext uri="{FF2B5EF4-FFF2-40B4-BE49-F238E27FC236}">
                  <a16:creationId xmlns:a16="http://schemas.microsoft.com/office/drawing/2014/main" id="{5152C5C2-9458-A673-2196-B458E144DB43}"/>
                </a:ext>
              </a:extLst>
            </p:cNvPr>
            <p:cNvSpPr/>
            <p:nvPr/>
          </p:nvSpPr>
          <p:spPr>
            <a:xfrm>
              <a:off x="1490480" y="4447246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Organization change</a:t>
              </a:r>
            </a:p>
          </p:txBody>
        </p:sp>
        <p:sp>
          <p:nvSpPr>
            <p:cNvPr id="24" name="Rounded Rectangle 125">
              <a:extLst>
                <a:ext uri="{FF2B5EF4-FFF2-40B4-BE49-F238E27FC236}">
                  <a16:creationId xmlns:a16="http://schemas.microsoft.com/office/drawing/2014/main" id="{6526530A-544D-F8E8-F429-03B4E64C0A2C}"/>
                </a:ext>
              </a:extLst>
            </p:cNvPr>
            <p:cNvSpPr/>
            <p:nvPr/>
          </p:nvSpPr>
          <p:spPr>
            <a:xfrm>
              <a:off x="1490480" y="4773037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Annual manpower planning</a:t>
              </a:r>
            </a:p>
          </p:txBody>
        </p:sp>
        <p:sp>
          <p:nvSpPr>
            <p:cNvPr id="25" name="Rounded Rectangle 126">
              <a:extLst>
                <a:ext uri="{FF2B5EF4-FFF2-40B4-BE49-F238E27FC236}">
                  <a16:creationId xmlns:a16="http://schemas.microsoft.com/office/drawing/2014/main" id="{7C67135F-28B4-111F-A96F-F21A06167FFF}"/>
                </a:ext>
              </a:extLst>
            </p:cNvPr>
            <p:cNvSpPr/>
            <p:nvPr/>
          </p:nvSpPr>
          <p:spPr>
            <a:xfrm>
              <a:off x="1490480" y="5098828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Recruiting</a:t>
              </a:r>
            </a:p>
          </p:txBody>
        </p:sp>
        <p:sp>
          <p:nvSpPr>
            <p:cNvPr id="26" name="Rounded Rectangle 127">
              <a:extLst>
                <a:ext uri="{FF2B5EF4-FFF2-40B4-BE49-F238E27FC236}">
                  <a16:creationId xmlns:a16="http://schemas.microsoft.com/office/drawing/2014/main" id="{8436FECE-98ED-3A73-8455-370443F8E600}"/>
                </a:ext>
              </a:extLst>
            </p:cNvPr>
            <p:cNvSpPr/>
            <p:nvPr/>
          </p:nvSpPr>
          <p:spPr>
            <a:xfrm>
              <a:off x="1490480" y="5750410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/>
              <a:r>
                <a:rPr lang="en-US" sz="1000" b="1" dirty="0">
                  <a:solidFill>
                    <a:srgbClr val="000000"/>
                  </a:solidFill>
                </a:rPr>
                <a:t>Compensation</a:t>
              </a:r>
            </a:p>
          </p:txBody>
        </p:sp>
        <p:sp>
          <p:nvSpPr>
            <p:cNvPr id="27" name="Oval 2">
              <a:extLst>
                <a:ext uri="{FF2B5EF4-FFF2-40B4-BE49-F238E27FC236}">
                  <a16:creationId xmlns:a16="http://schemas.microsoft.com/office/drawing/2014/main" id="{86BA3D99-0FFE-E144-D205-86115BC5526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4465246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>
                  <a:solidFill>
                    <a:srgbClr val="FFFFFF"/>
                  </a:solidFill>
                </a:rPr>
                <a:t>9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28" name="Oval 2">
              <a:extLst>
                <a:ext uri="{FF2B5EF4-FFF2-40B4-BE49-F238E27FC236}">
                  <a16:creationId xmlns:a16="http://schemas.microsoft.com/office/drawing/2014/main" id="{8DDB89B9-BDE5-997B-721F-D96C8822A97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5768410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>
                  <a:solidFill>
                    <a:srgbClr val="FFFFFF"/>
                  </a:solidFill>
                </a:rPr>
                <a:t>13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29" name="Oval 2">
              <a:extLst>
                <a:ext uri="{FF2B5EF4-FFF2-40B4-BE49-F238E27FC236}">
                  <a16:creationId xmlns:a16="http://schemas.microsoft.com/office/drawing/2014/main" id="{B5B6CB86-B749-DA14-D080-84857C77BAB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5116828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>
                  <a:solidFill>
                    <a:srgbClr val="FFFFFF"/>
                  </a:solidFill>
                </a:rPr>
                <a:t>11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30" name="Oval 2">
              <a:extLst>
                <a:ext uri="{FF2B5EF4-FFF2-40B4-BE49-F238E27FC236}">
                  <a16:creationId xmlns:a16="http://schemas.microsoft.com/office/drawing/2014/main" id="{E51D4CC5-1450-91C7-415C-FA49149F3C4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4791037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>
                  <a:solidFill>
                    <a:srgbClr val="FFFFFF"/>
                  </a:solidFill>
                </a:rPr>
                <a:t>10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31" name="Rounded Rectangle 136">
              <a:extLst>
                <a:ext uri="{FF2B5EF4-FFF2-40B4-BE49-F238E27FC236}">
                  <a16:creationId xmlns:a16="http://schemas.microsoft.com/office/drawing/2014/main" id="{0B39F8EA-DD57-6930-7D56-240EB4C66684}"/>
                </a:ext>
              </a:extLst>
            </p:cNvPr>
            <p:cNvSpPr/>
            <p:nvPr/>
          </p:nvSpPr>
          <p:spPr>
            <a:xfrm>
              <a:off x="1490480" y="6076201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/>
              <a:r>
                <a:rPr lang="en-US" sz="1000" b="1" dirty="0">
                  <a:solidFill>
                    <a:srgbClr val="000000"/>
                  </a:solidFill>
                </a:rPr>
                <a:t>Promotion and demotion</a:t>
              </a:r>
            </a:p>
          </p:txBody>
        </p:sp>
        <p:sp>
          <p:nvSpPr>
            <p:cNvPr id="32" name="Rounded Rectangle 137">
              <a:extLst>
                <a:ext uri="{FF2B5EF4-FFF2-40B4-BE49-F238E27FC236}">
                  <a16:creationId xmlns:a16="http://schemas.microsoft.com/office/drawing/2014/main" id="{D6F666CB-AB91-958D-7F15-C34240B6DF76}"/>
                </a:ext>
              </a:extLst>
            </p:cNvPr>
            <p:cNvSpPr/>
            <p:nvPr/>
          </p:nvSpPr>
          <p:spPr>
            <a:xfrm>
              <a:off x="256724" y="4427942"/>
              <a:ext cx="909417" cy="1902233"/>
            </a:xfrm>
            <a:prstGeom prst="roundRect">
              <a:avLst/>
            </a:prstGeom>
            <a:solidFill>
              <a:srgbClr val="79A2B3"/>
            </a:solidFill>
            <a:ln w="9525">
              <a:solidFill>
                <a:srgbClr val="79A2B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chemeClr val="bg1"/>
                  </a:solidFill>
                </a:rPr>
                <a:t>HR</a:t>
              </a:r>
            </a:p>
          </p:txBody>
        </p:sp>
        <p:sp>
          <p:nvSpPr>
            <p:cNvPr id="33" name="Oval 2">
              <a:extLst>
                <a:ext uri="{FF2B5EF4-FFF2-40B4-BE49-F238E27FC236}">
                  <a16:creationId xmlns:a16="http://schemas.microsoft.com/office/drawing/2014/main" id="{5F02FFEA-4BDB-A8F4-4CDB-BA5A2B35847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6094201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>
                  <a:solidFill>
                    <a:srgbClr val="FFFFFF"/>
                  </a:solidFill>
                </a:rPr>
                <a:t>14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34" name="Rounded Rectangle 142">
              <a:extLst>
                <a:ext uri="{FF2B5EF4-FFF2-40B4-BE49-F238E27FC236}">
                  <a16:creationId xmlns:a16="http://schemas.microsoft.com/office/drawing/2014/main" id="{F2022824-A94B-17BB-7015-16010E31510C}"/>
                </a:ext>
              </a:extLst>
            </p:cNvPr>
            <p:cNvSpPr/>
            <p:nvPr/>
          </p:nvSpPr>
          <p:spPr>
            <a:xfrm>
              <a:off x="1490480" y="5424619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/>
              <a:r>
                <a:rPr lang="en-US" sz="1000" b="1" dirty="0">
                  <a:solidFill>
                    <a:srgbClr val="000000"/>
                  </a:solidFill>
                </a:rPr>
                <a:t>Temporary assignment</a:t>
              </a:r>
            </a:p>
          </p:txBody>
        </p:sp>
        <p:sp>
          <p:nvSpPr>
            <p:cNvPr id="35" name="Oval 2">
              <a:extLst>
                <a:ext uri="{FF2B5EF4-FFF2-40B4-BE49-F238E27FC236}">
                  <a16:creationId xmlns:a16="http://schemas.microsoft.com/office/drawing/2014/main" id="{2CF57EB9-1CAB-D00E-5F8B-073DECDE36A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5442619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it-IT" sz="1016" b="1">
                  <a:solidFill>
                    <a:srgbClr val="FFFFFF"/>
                  </a:solidFill>
                </a:rPr>
                <a:t>12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Rectangle 3">
            <a:extLst>
              <a:ext uri="{FF2B5EF4-FFF2-40B4-BE49-F238E27FC236}">
                <a16:creationId xmlns:a16="http://schemas.microsoft.com/office/drawing/2014/main" id="{6712222A-AD72-EB1B-42E9-F88B6FF57ED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716111" y="877006"/>
            <a:ext cx="1905184" cy="369332"/>
          </a:xfrm>
          <a:prstGeom prst="rect">
            <a:avLst/>
          </a:prstGeom>
          <a:solidFill>
            <a:srgbClr val="DAECED"/>
          </a:solidFill>
          <a:ln w="38100" cmpd="thickThin" algn="ctr">
            <a:solidFill>
              <a:srgbClr val="44546A"/>
            </a:solidFill>
            <a:prstDash val="solid"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B775E1D-D606-2151-0285-E25E7DEA4E9E}"/>
              </a:ext>
            </a:extLst>
          </p:cNvPr>
          <p:cNvSpPr/>
          <p:nvPr/>
        </p:nvSpPr>
        <p:spPr>
          <a:xfrm>
            <a:off x="6288810" y="1349295"/>
            <a:ext cx="5087748" cy="2108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Define </a:t>
            </a:r>
            <a:r>
              <a:rPr lang="en-US" sz="1000" dirty="0">
                <a:solidFill>
                  <a:srgbClr val="000000"/>
                </a:solidFill>
              </a:rPr>
              <a:t>&lt;COM&gt; the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 3 years business plan; periodically review and update the plan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CFB0F98-9B69-2EFC-D493-A160941ED4DE}"/>
              </a:ext>
            </a:extLst>
          </p:cNvPr>
          <p:cNvSpPr/>
          <p:nvPr/>
        </p:nvSpPr>
        <p:spPr>
          <a:xfrm>
            <a:off x="6288810" y="1652258"/>
            <a:ext cx="5087748" cy="21085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Develop </a:t>
            </a:r>
            <a:r>
              <a:rPr lang="en-US" sz="1000" dirty="0">
                <a:solidFill>
                  <a:srgbClr val="000000"/>
                </a:solidFill>
              </a:rPr>
              <a:t>&lt;COM&gt; 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annual budget including details by function and align it with strategic plan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FFC6439-3FCA-98BF-4946-72FD3840A0AC}"/>
              </a:ext>
            </a:extLst>
          </p:cNvPr>
          <p:cNvSpPr/>
          <p:nvPr/>
        </p:nvSpPr>
        <p:spPr>
          <a:xfrm>
            <a:off x="6288810" y="1977799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Determine desired targets for investment returns on </a:t>
            </a:r>
            <a:r>
              <a:rPr lang="en-US" sz="1000" dirty="0">
                <a:solidFill>
                  <a:srgbClr val="000000"/>
                </a:solidFill>
              </a:rPr>
              <a:t>&lt;COM&gt; assets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2B0DA28-79A8-8376-11AB-A68169B62EF5}"/>
              </a:ext>
            </a:extLst>
          </p:cNvPr>
          <p:cNvSpPr/>
          <p:nvPr/>
        </p:nvSpPr>
        <p:spPr>
          <a:xfrm>
            <a:off x="6288810" y="2321699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</a:pPr>
            <a:r>
              <a:rPr lang="en-US" sz="1000" dirty="0">
                <a:solidFill>
                  <a:srgbClr val="000000"/>
                </a:solidFill>
              </a:rPr>
              <a:t>Define authorization conditions and signing limits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10406D7-5A9D-54B1-7811-3A1D1AC36A4C}"/>
              </a:ext>
            </a:extLst>
          </p:cNvPr>
          <p:cNvSpPr/>
          <p:nvPr/>
        </p:nvSpPr>
        <p:spPr>
          <a:xfrm>
            <a:off x="6288810" y="2646328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</a:rPr>
              <a:t>Suggest, select  and appoint  the external auditor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99E4ED9-5727-946B-56D7-82CED4FFB39B}"/>
              </a:ext>
            </a:extLst>
          </p:cNvPr>
          <p:cNvSpPr/>
          <p:nvPr/>
        </p:nvSpPr>
        <p:spPr>
          <a:xfrm>
            <a:off x="6288810" y="2970956"/>
            <a:ext cx="4893969" cy="20994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</a:rPr>
              <a:t>Provide financial statements and prepare approval of financial statements of &lt;COM&gt; 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FEB4D62-F787-2979-587B-FFBCF9B68765}"/>
              </a:ext>
            </a:extLst>
          </p:cNvPr>
          <p:cNvSpPr/>
          <p:nvPr/>
        </p:nvSpPr>
        <p:spPr>
          <a:xfrm>
            <a:off x="6288810" y="3620213"/>
            <a:ext cx="5087748" cy="19611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</a:rPr>
              <a:t>Define distribution of free cash to shareholders and ensure control over other distributions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46C29D4-D328-40DC-48E1-590DF5C59D81}"/>
              </a:ext>
            </a:extLst>
          </p:cNvPr>
          <p:cNvSpPr/>
          <p:nvPr/>
        </p:nvSpPr>
        <p:spPr>
          <a:xfrm>
            <a:off x="6288810" y="3295584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</a:rPr>
              <a:t>Establish and ensure usage of accounting policies and procedures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Rounded Rectangle 80">
            <a:extLst>
              <a:ext uri="{FF2B5EF4-FFF2-40B4-BE49-F238E27FC236}">
                <a16:creationId xmlns:a16="http://schemas.microsoft.com/office/drawing/2014/main" id="{4A3C7876-B2BF-EDDB-32B2-8F09B1C6D634}"/>
              </a:ext>
            </a:extLst>
          </p:cNvPr>
          <p:cNvSpPr/>
          <p:nvPr/>
        </p:nvSpPr>
        <p:spPr>
          <a:xfrm>
            <a:off x="4039096" y="1349295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67" name="Rounded Rectangle 81">
            <a:extLst>
              <a:ext uri="{FF2B5EF4-FFF2-40B4-BE49-F238E27FC236}">
                <a16:creationId xmlns:a16="http://schemas.microsoft.com/office/drawing/2014/main" id="{06B99711-884B-D730-D883-707A09FB671D}"/>
              </a:ext>
            </a:extLst>
          </p:cNvPr>
          <p:cNvSpPr/>
          <p:nvPr/>
        </p:nvSpPr>
        <p:spPr>
          <a:xfrm>
            <a:off x="4039096" y="1673430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68" name="Rounded Rectangle 82">
            <a:extLst>
              <a:ext uri="{FF2B5EF4-FFF2-40B4-BE49-F238E27FC236}">
                <a16:creationId xmlns:a16="http://schemas.microsoft.com/office/drawing/2014/main" id="{213688F3-BF7A-2209-A2D2-C1C43A96515E}"/>
              </a:ext>
            </a:extLst>
          </p:cNvPr>
          <p:cNvSpPr/>
          <p:nvPr/>
        </p:nvSpPr>
        <p:spPr>
          <a:xfrm>
            <a:off x="4039096" y="1997565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69" name="Rounded Rectangle 83">
            <a:extLst>
              <a:ext uri="{FF2B5EF4-FFF2-40B4-BE49-F238E27FC236}">
                <a16:creationId xmlns:a16="http://schemas.microsoft.com/office/drawing/2014/main" id="{664A4AF6-21BA-149F-C917-2CFA0D2674CF}"/>
              </a:ext>
            </a:extLst>
          </p:cNvPr>
          <p:cNvSpPr/>
          <p:nvPr/>
        </p:nvSpPr>
        <p:spPr>
          <a:xfrm>
            <a:off x="4039096" y="2321700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800" i="1" dirty="0">
                <a:solidFill>
                  <a:schemeClr val="bg1"/>
                </a:solidFill>
              </a:rPr>
              <a:t>Authorized Bank Signatures&amp; Signing Limits for the Comp.</a:t>
            </a:r>
          </a:p>
        </p:txBody>
      </p:sp>
      <p:sp>
        <p:nvSpPr>
          <p:cNvPr id="70" name="Rounded Rectangle 84">
            <a:extLst>
              <a:ext uri="{FF2B5EF4-FFF2-40B4-BE49-F238E27FC236}">
                <a16:creationId xmlns:a16="http://schemas.microsoft.com/office/drawing/2014/main" id="{95BD48D3-FAE0-CDDB-9AD4-6ACE21583292}"/>
              </a:ext>
            </a:extLst>
          </p:cNvPr>
          <p:cNvSpPr/>
          <p:nvPr/>
        </p:nvSpPr>
        <p:spPr>
          <a:xfrm>
            <a:off x="4039096" y="2645835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71" name="Rounded Rectangle 86">
            <a:extLst>
              <a:ext uri="{FF2B5EF4-FFF2-40B4-BE49-F238E27FC236}">
                <a16:creationId xmlns:a16="http://schemas.microsoft.com/office/drawing/2014/main" id="{A9A7A454-5E01-6FEF-3A99-6271AAF2D4E8}"/>
              </a:ext>
            </a:extLst>
          </p:cNvPr>
          <p:cNvSpPr/>
          <p:nvPr/>
        </p:nvSpPr>
        <p:spPr>
          <a:xfrm>
            <a:off x="4039096" y="2969970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72" name="Rounded Rectangle 90">
            <a:extLst>
              <a:ext uri="{FF2B5EF4-FFF2-40B4-BE49-F238E27FC236}">
                <a16:creationId xmlns:a16="http://schemas.microsoft.com/office/drawing/2014/main" id="{2B0839AC-8C6E-20FC-9747-E2674AF257D5}"/>
              </a:ext>
            </a:extLst>
          </p:cNvPr>
          <p:cNvSpPr/>
          <p:nvPr/>
        </p:nvSpPr>
        <p:spPr>
          <a:xfrm>
            <a:off x="4039096" y="3618239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73" name="Rounded Rectangle 94">
            <a:extLst>
              <a:ext uri="{FF2B5EF4-FFF2-40B4-BE49-F238E27FC236}">
                <a16:creationId xmlns:a16="http://schemas.microsoft.com/office/drawing/2014/main" id="{5468F86C-0F1E-32C9-7772-FF562FF89CF2}"/>
              </a:ext>
            </a:extLst>
          </p:cNvPr>
          <p:cNvSpPr/>
          <p:nvPr/>
        </p:nvSpPr>
        <p:spPr>
          <a:xfrm>
            <a:off x="4039096" y="3294105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36A4C71-CDF6-5B7F-0EFA-2D8FC5A0168A}"/>
              </a:ext>
            </a:extLst>
          </p:cNvPr>
          <p:cNvSpPr/>
          <p:nvPr/>
        </p:nvSpPr>
        <p:spPr>
          <a:xfrm>
            <a:off x="6288810" y="3986896"/>
            <a:ext cx="5493866" cy="16348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Delineate </a:t>
            </a:r>
            <a:r>
              <a:rPr lang="en-US" sz="1000" dirty="0">
                <a:solidFill>
                  <a:srgbClr val="000000"/>
                </a:solidFill>
              </a:rPr>
              <a:t>&lt;COM&gt; organizational 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structure and define roles and responsibilities for all functions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1ED1078-8658-D5C2-083C-69D1B51E124B}"/>
              </a:ext>
            </a:extLst>
          </p:cNvPr>
          <p:cNvSpPr/>
          <p:nvPr/>
        </p:nvSpPr>
        <p:spPr>
          <a:xfrm>
            <a:off x="6288810" y="4318851"/>
            <a:ext cx="5492085" cy="24615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Identify number of required personnel to fulfill responsibilities of specific functions on an annual basis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1A8335A-2753-7EB4-1A31-F4F114D1ABF8}"/>
              </a:ext>
            </a:extLst>
          </p:cNvPr>
          <p:cNvSpPr/>
          <p:nvPr/>
        </p:nvSpPr>
        <p:spPr>
          <a:xfrm>
            <a:off x="6288810" y="4650806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Identify, </a:t>
            </a:r>
            <a:r>
              <a:rPr lang="en-US" sz="1000" dirty="0">
                <a:solidFill>
                  <a:srgbClr val="000000"/>
                </a:solidFill>
              </a:rPr>
              <a:t>recruit and select potential candidates for &lt;COM&gt;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D28DE0D-1AFE-D5A5-9825-5C46F3B41DC1}"/>
              </a:ext>
            </a:extLst>
          </p:cNvPr>
          <p:cNvSpPr/>
          <p:nvPr/>
        </p:nvSpPr>
        <p:spPr>
          <a:xfrm>
            <a:off x="6288810" y="5314716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Determine </a:t>
            </a:r>
            <a:r>
              <a:rPr lang="en-US" sz="1000" u="sng" dirty="0">
                <a:solidFill>
                  <a:srgbClr val="000000"/>
                </a:solidFill>
                <a:latin typeface="Arial"/>
              </a:rPr>
              <a:t>structure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 of fixed and variable compensation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A735021-3CAC-7665-DF43-1C27B5C40EC3}"/>
              </a:ext>
            </a:extLst>
          </p:cNvPr>
          <p:cNvSpPr/>
          <p:nvPr/>
        </p:nvSpPr>
        <p:spPr>
          <a:xfrm>
            <a:off x="6288810" y="5646671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Identify, assess and promote employees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E7B752F-20BD-7DAE-1DBE-D38884E91007}"/>
              </a:ext>
            </a:extLst>
          </p:cNvPr>
          <p:cNvSpPr/>
          <p:nvPr/>
        </p:nvSpPr>
        <p:spPr>
          <a:xfrm>
            <a:off x="6288810" y="4982761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Authorize temp. assignment with business travels and training </a:t>
            </a:r>
          </a:p>
        </p:txBody>
      </p:sp>
      <p:sp>
        <p:nvSpPr>
          <p:cNvPr id="80" name="Rounded Rectangle 150">
            <a:extLst>
              <a:ext uri="{FF2B5EF4-FFF2-40B4-BE49-F238E27FC236}">
                <a16:creationId xmlns:a16="http://schemas.microsoft.com/office/drawing/2014/main" id="{11DCFF68-E9A6-187B-CA3B-0BB3D74EAE26}"/>
              </a:ext>
            </a:extLst>
          </p:cNvPr>
          <p:cNvSpPr/>
          <p:nvPr/>
        </p:nvSpPr>
        <p:spPr>
          <a:xfrm>
            <a:off x="4039096" y="4015742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800" i="1" dirty="0" err="1">
                <a:solidFill>
                  <a:schemeClr val="bg1"/>
                </a:solidFill>
              </a:rPr>
              <a:t>Estab</a:t>
            </a:r>
            <a:r>
              <a:rPr lang="en-US" sz="800" i="1" dirty="0">
                <a:solidFill>
                  <a:schemeClr val="bg1"/>
                </a:solidFill>
              </a:rPr>
              <a:t>., reclassification/ deletion or </a:t>
            </a:r>
            <a:r>
              <a:rPr lang="en-US" sz="800" i="1" dirty="0" err="1">
                <a:solidFill>
                  <a:schemeClr val="bg1"/>
                </a:solidFill>
              </a:rPr>
              <a:t>eval</a:t>
            </a:r>
            <a:r>
              <a:rPr lang="en-US" sz="800" i="1" dirty="0">
                <a:solidFill>
                  <a:schemeClr val="bg1"/>
                </a:solidFill>
              </a:rPr>
              <a:t>. of positions, job </a:t>
            </a:r>
            <a:r>
              <a:rPr lang="en-US" sz="800" i="1" dirty="0" err="1">
                <a:solidFill>
                  <a:schemeClr val="bg1"/>
                </a:solidFill>
              </a:rPr>
              <a:t>descr</a:t>
            </a:r>
            <a:r>
              <a:rPr lang="en-US" sz="800" i="1" dirty="0">
                <a:solidFill>
                  <a:schemeClr val="bg1"/>
                </a:solidFill>
              </a:rPr>
              <a:t>. &amp; job family</a:t>
            </a:r>
          </a:p>
        </p:txBody>
      </p:sp>
      <p:sp>
        <p:nvSpPr>
          <p:cNvPr id="81" name="Rounded Rectangle 151">
            <a:extLst>
              <a:ext uri="{FF2B5EF4-FFF2-40B4-BE49-F238E27FC236}">
                <a16:creationId xmlns:a16="http://schemas.microsoft.com/office/drawing/2014/main" id="{71D2364B-0720-E6E8-4953-3511533F2FF2}"/>
              </a:ext>
            </a:extLst>
          </p:cNvPr>
          <p:cNvSpPr/>
          <p:nvPr/>
        </p:nvSpPr>
        <p:spPr>
          <a:xfrm>
            <a:off x="4039096" y="4341533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82" name="Rounded Rectangle 152">
            <a:extLst>
              <a:ext uri="{FF2B5EF4-FFF2-40B4-BE49-F238E27FC236}">
                <a16:creationId xmlns:a16="http://schemas.microsoft.com/office/drawing/2014/main" id="{F7E27478-AAB7-8B92-D845-F9CB65E88911}"/>
              </a:ext>
            </a:extLst>
          </p:cNvPr>
          <p:cNvSpPr/>
          <p:nvPr/>
        </p:nvSpPr>
        <p:spPr>
          <a:xfrm>
            <a:off x="4039096" y="4667324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800" i="1" dirty="0">
                <a:solidFill>
                  <a:schemeClr val="bg1"/>
                </a:solidFill>
              </a:rPr>
              <a:t>Nomi/selection, </a:t>
            </a:r>
            <a:r>
              <a:rPr lang="en-US" sz="800" i="1" dirty="0" err="1">
                <a:solidFill>
                  <a:schemeClr val="bg1"/>
                </a:solidFill>
              </a:rPr>
              <a:t>Empl</a:t>
            </a:r>
            <a:r>
              <a:rPr lang="en-US" sz="800" i="1" dirty="0">
                <a:solidFill>
                  <a:schemeClr val="bg1"/>
                </a:solidFill>
              </a:rPr>
              <a:t>. contracts </a:t>
            </a:r>
            <a:r>
              <a:rPr lang="en-US" sz="800" i="1" dirty="0" err="1">
                <a:solidFill>
                  <a:schemeClr val="bg1"/>
                </a:solidFill>
              </a:rPr>
              <a:t>Appr</a:t>
            </a:r>
            <a:r>
              <a:rPr lang="en-US" sz="800" i="1" dirty="0">
                <a:solidFill>
                  <a:schemeClr val="bg1"/>
                </a:solidFill>
              </a:rPr>
              <a:t>., Sub contract, </a:t>
            </a:r>
            <a:r>
              <a:rPr lang="en-US" sz="800" i="1" dirty="0" err="1">
                <a:solidFill>
                  <a:schemeClr val="bg1"/>
                </a:solidFill>
              </a:rPr>
              <a:t>Recr</a:t>
            </a:r>
            <a:r>
              <a:rPr lang="en-US" sz="800" i="1" dirty="0">
                <a:solidFill>
                  <a:schemeClr val="bg1"/>
                </a:solidFill>
              </a:rPr>
              <a:t>. posts</a:t>
            </a:r>
          </a:p>
        </p:txBody>
      </p:sp>
      <p:sp>
        <p:nvSpPr>
          <p:cNvPr id="83" name="Rounded Rectangle 153">
            <a:extLst>
              <a:ext uri="{FF2B5EF4-FFF2-40B4-BE49-F238E27FC236}">
                <a16:creationId xmlns:a16="http://schemas.microsoft.com/office/drawing/2014/main" id="{3C7ED682-AAAE-9CCE-4E50-FFD7EF58FC01}"/>
              </a:ext>
            </a:extLst>
          </p:cNvPr>
          <p:cNvSpPr/>
          <p:nvPr/>
        </p:nvSpPr>
        <p:spPr>
          <a:xfrm>
            <a:off x="4039096" y="5318906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Salary Determination/Revisions, Allowances and increments, bonus and awards</a:t>
            </a:r>
          </a:p>
        </p:txBody>
      </p:sp>
      <p:sp>
        <p:nvSpPr>
          <p:cNvPr id="84" name="Rounded Rectangle 154">
            <a:extLst>
              <a:ext uri="{FF2B5EF4-FFF2-40B4-BE49-F238E27FC236}">
                <a16:creationId xmlns:a16="http://schemas.microsoft.com/office/drawing/2014/main" id="{A8C90091-5FEB-F02A-7227-332B928D9F7F}"/>
              </a:ext>
            </a:extLst>
          </p:cNvPr>
          <p:cNvSpPr/>
          <p:nvPr/>
        </p:nvSpPr>
        <p:spPr>
          <a:xfrm>
            <a:off x="4039096" y="5644697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85" name="Rounded Rectangle 156">
            <a:extLst>
              <a:ext uri="{FF2B5EF4-FFF2-40B4-BE49-F238E27FC236}">
                <a16:creationId xmlns:a16="http://schemas.microsoft.com/office/drawing/2014/main" id="{C42E9293-723A-992F-C1D9-02385672923F}"/>
              </a:ext>
            </a:extLst>
          </p:cNvPr>
          <p:cNvSpPr/>
          <p:nvPr/>
        </p:nvSpPr>
        <p:spPr>
          <a:xfrm>
            <a:off x="4031476" y="4993115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Business travel, Training and development </a:t>
            </a:r>
          </a:p>
        </p:txBody>
      </p:sp>
      <p:sp>
        <p:nvSpPr>
          <p:cNvPr id="86" name="Rectangle 3">
            <a:extLst>
              <a:ext uri="{FF2B5EF4-FFF2-40B4-BE49-F238E27FC236}">
                <a16:creationId xmlns:a16="http://schemas.microsoft.com/office/drawing/2014/main" id="{4484C84B-F49D-42EA-2E44-BC7D2C13073D}"/>
              </a:ext>
            </a:extLst>
          </p:cNvPr>
          <p:cNvSpPr>
            <a:spLocks noChangeArrowheads="1"/>
          </p:cNvSpPr>
          <p:nvPr/>
        </p:nvSpPr>
        <p:spPr bwMode="gray">
          <a:xfrm>
            <a:off x="4112504" y="877006"/>
            <a:ext cx="1905184" cy="369332"/>
          </a:xfrm>
          <a:prstGeom prst="rect">
            <a:avLst/>
          </a:prstGeom>
          <a:solidFill>
            <a:srgbClr val="DAECED"/>
          </a:solidFill>
          <a:ln w="38100" cmpd="thickThin" algn="ctr">
            <a:solidFill>
              <a:srgbClr val="44546A"/>
            </a:solidFill>
            <a:prstDash val="solid"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cs typeface="Arial" pitchFamily="34" charset="0"/>
              </a:rPr>
              <a:t>Sub-processes Description</a:t>
            </a:r>
          </a:p>
        </p:txBody>
      </p:sp>
      <p:sp>
        <p:nvSpPr>
          <p:cNvPr id="87" name="Rectangle 3">
            <a:extLst>
              <a:ext uri="{FF2B5EF4-FFF2-40B4-BE49-F238E27FC236}">
                <a16:creationId xmlns:a16="http://schemas.microsoft.com/office/drawing/2014/main" id="{745F99E8-A142-7783-124D-FBC57D8A4F5F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53942" y="884966"/>
            <a:ext cx="5306757" cy="369332"/>
          </a:xfrm>
          <a:prstGeom prst="rect">
            <a:avLst/>
          </a:prstGeom>
          <a:solidFill>
            <a:srgbClr val="DAECED"/>
          </a:solidFill>
          <a:ln w="38100" cmpd="thickThin" algn="ctr">
            <a:solidFill>
              <a:srgbClr val="44546A"/>
            </a:solidFill>
            <a:prstDash val="solid"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cs typeface="Arial" pitchFamily="34" charset="0"/>
              </a:rPr>
              <a:t>Description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1C2EE8C-690D-02A9-9CAA-60A28EA493DB}"/>
              </a:ext>
            </a:extLst>
          </p:cNvPr>
          <p:cNvSpPr/>
          <p:nvPr/>
        </p:nvSpPr>
        <p:spPr>
          <a:xfrm>
            <a:off x="3823852" y="1346433"/>
            <a:ext cx="45719" cy="4457965"/>
          </a:xfrm>
          <a:prstGeom prst="rect">
            <a:avLst/>
          </a:prstGeom>
          <a:solidFill>
            <a:srgbClr val="8EA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3">
            <a:extLst>
              <a:ext uri="{FF2B5EF4-FFF2-40B4-BE49-F238E27FC236}">
                <a16:creationId xmlns:a16="http://schemas.microsoft.com/office/drawing/2014/main" id="{411691F4-1AD8-60DF-6D15-8921AA06911F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5294" y="866892"/>
            <a:ext cx="886478" cy="369332"/>
          </a:xfrm>
          <a:prstGeom prst="rect">
            <a:avLst/>
          </a:prstGeom>
          <a:solidFill>
            <a:srgbClr val="DAECED"/>
          </a:solidFill>
          <a:ln w="38100" cmpd="thickThin" algn="ctr">
            <a:solidFill>
              <a:srgbClr val="44546A"/>
            </a:solidFill>
            <a:prstDash val="solid"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cs typeface="Arial" pitchFamily="34" charset="0"/>
              </a:rPr>
              <a:t>Org.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C599BED-42D1-F2BB-2428-9B03D0B4CD49}"/>
              </a:ext>
            </a:extLst>
          </p:cNvPr>
          <p:cNvSpPr/>
          <p:nvPr/>
        </p:nvSpPr>
        <p:spPr>
          <a:xfrm>
            <a:off x="6208818" y="1403833"/>
            <a:ext cx="45719" cy="4457965"/>
          </a:xfrm>
          <a:prstGeom prst="rect">
            <a:avLst/>
          </a:prstGeom>
          <a:solidFill>
            <a:srgbClr val="8EA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5AEC727-3E65-CBAB-4A3F-69B06B97F424}"/>
              </a:ext>
            </a:extLst>
          </p:cNvPr>
          <p:cNvSpPr txBox="1"/>
          <p:nvPr/>
        </p:nvSpPr>
        <p:spPr>
          <a:xfrm>
            <a:off x="2012559" y="204520"/>
            <a:ext cx="8166882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</a:t>
            </a:r>
            <a:r>
              <a:rPr kumimoji="0" lang="en-US" sz="2800" b="1" u="none" strike="noStrike" kern="1200" cap="none" spc="0" normalizeH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uthority</a:t>
            </a:r>
            <a:r>
              <a:rPr kumimoji="0" lang="en-US" sz="2800" b="1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matrix for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Ouli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Alnouha</a:t>
            </a:r>
            <a:r>
              <a:rPr kumimoji="0" lang="en-US" sz="2800" b="1" i="1" u="none" strike="noStrike" kern="1200" cap="none" spc="0" normalizeH="0" noProof="0" dirty="0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>
                <a:solidFill>
                  <a:srgbClr val="44546A"/>
                </a:solidFill>
                <a:latin typeface="+mj-lt"/>
                <a:ea typeface="+mj-ea"/>
                <a:cs typeface="+mj-cs"/>
              </a:rPr>
              <a:t>p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rocesses</a:t>
            </a:r>
            <a:endParaRPr lang="en-US" sz="2800" dirty="0">
              <a:solidFill>
                <a:srgbClr val="44546A"/>
              </a:solidFill>
            </a:endParaRPr>
          </a:p>
        </p:txBody>
      </p:sp>
      <p:sp>
        <p:nvSpPr>
          <p:cNvPr id="162" name="Slide Number Placeholder 217">
            <a:extLst>
              <a:ext uri="{FF2B5EF4-FFF2-40B4-BE49-F238E27FC236}">
                <a16:creationId xmlns:a16="http://schemas.microsoft.com/office/drawing/2014/main" id="{96AD7FA3-8A1C-22FE-9A23-5FE16E15B682}"/>
              </a:ext>
            </a:extLst>
          </p:cNvPr>
          <p:cNvSpPr txBox="1">
            <a:spLocks/>
          </p:cNvSpPr>
          <p:nvPr/>
        </p:nvSpPr>
        <p:spPr>
          <a:xfrm>
            <a:off x="11459381" y="6334530"/>
            <a:ext cx="356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11C5F-A82C-4DDB-B117-BF35CE657C7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12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525DE-0E50-6B70-25DD-CBD81D233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D539B-C630-4D78-49F1-E2127A202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38475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211056-3973-153B-F612-EDAA15DF6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18150"/>
            <a:ext cx="9144000" cy="165576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7FC9A8-5C82-85A3-1A48-27C05C3A2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" y="0"/>
            <a:ext cx="12192000" cy="6858000"/>
          </a:xfrm>
          <a:prstGeom prst="rect">
            <a:avLst/>
          </a:prstGeom>
          <a:ln>
            <a:solidFill>
              <a:srgbClr val="44546A"/>
            </a:solidFill>
          </a:ln>
        </p:spPr>
      </p:pic>
      <p:grpSp>
        <p:nvGrpSpPr>
          <p:cNvPr id="4" name="Group 163">
            <a:extLst>
              <a:ext uri="{FF2B5EF4-FFF2-40B4-BE49-F238E27FC236}">
                <a16:creationId xmlns:a16="http://schemas.microsoft.com/office/drawing/2014/main" id="{C12A1046-F461-388E-82E0-0102FE5CFBEC}"/>
              </a:ext>
            </a:extLst>
          </p:cNvPr>
          <p:cNvGrpSpPr/>
          <p:nvPr/>
        </p:nvGrpSpPr>
        <p:grpSpPr>
          <a:xfrm>
            <a:off x="482355" y="1338771"/>
            <a:ext cx="3160712" cy="1874887"/>
            <a:chOff x="256724" y="1780799"/>
            <a:chExt cx="3160712" cy="1874887"/>
          </a:xfrm>
        </p:grpSpPr>
        <p:sp>
          <p:nvSpPr>
            <p:cNvPr id="6" name="Rounded Rectangle 7">
              <a:extLst>
                <a:ext uri="{FF2B5EF4-FFF2-40B4-BE49-F238E27FC236}">
                  <a16:creationId xmlns:a16="http://schemas.microsoft.com/office/drawing/2014/main" id="{39E35856-C215-B245-94C1-726DF7B9D4F6}"/>
                </a:ext>
              </a:extLst>
            </p:cNvPr>
            <p:cNvSpPr/>
            <p:nvPr/>
          </p:nvSpPr>
          <p:spPr>
            <a:xfrm>
              <a:off x="1490480" y="1780799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Transfer</a:t>
              </a:r>
            </a:p>
          </p:txBody>
        </p:sp>
        <p:sp>
          <p:nvSpPr>
            <p:cNvPr id="7" name="Rounded Rectangle 8">
              <a:extLst>
                <a:ext uri="{FF2B5EF4-FFF2-40B4-BE49-F238E27FC236}">
                  <a16:creationId xmlns:a16="http://schemas.microsoft.com/office/drawing/2014/main" id="{D59B51B9-E4D6-37FB-8DB2-528A11CE061C}"/>
                </a:ext>
              </a:extLst>
            </p:cNvPr>
            <p:cNvSpPr/>
            <p:nvPr/>
          </p:nvSpPr>
          <p:spPr>
            <a:xfrm>
              <a:off x="1490480" y="2104934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/>
              <a:r>
                <a:rPr lang="en-US" sz="1000" b="1" dirty="0">
                  <a:solidFill>
                    <a:srgbClr val="000000"/>
                  </a:solidFill>
                </a:rPr>
                <a:t>Disciplinary Action</a:t>
              </a:r>
            </a:p>
          </p:txBody>
        </p:sp>
        <p:sp>
          <p:nvSpPr>
            <p:cNvPr id="8" name="Rounded Rectangle 9">
              <a:extLst>
                <a:ext uri="{FF2B5EF4-FFF2-40B4-BE49-F238E27FC236}">
                  <a16:creationId xmlns:a16="http://schemas.microsoft.com/office/drawing/2014/main" id="{AF77CCB8-CEF2-00C7-7563-01530EF41DA1}"/>
                </a:ext>
              </a:extLst>
            </p:cNvPr>
            <p:cNvSpPr/>
            <p:nvPr/>
          </p:nvSpPr>
          <p:spPr>
            <a:xfrm>
              <a:off x="1490480" y="2429069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Termination</a:t>
              </a:r>
            </a:p>
          </p:txBody>
        </p:sp>
        <p:sp>
          <p:nvSpPr>
            <p:cNvPr id="9" name="Rounded Rectangle 12">
              <a:extLst>
                <a:ext uri="{FF2B5EF4-FFF2-40B4-BE49-F238E27FC236}">
                  <a16:creationId xmlns:a16="http://schemas.microsoft.com/office/drawing/2014/main" id="{85E3E940-4957-FCD7-587E-276FDACB4C4E}"/>
                </a:ext>
              </a:extLst>
            </p:cNvPr>
            <p:cNvSpPr/>
            <p:nvPr/>
          </p:nvSpPr>
          <p:spPr>
            <a:xfrm>
              <a:off x="1490480" y="2753204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Performance Management</a:t>
              </a:r>
            </a:p>
          </p:txBody>
        </p:sp>
        <p:sp>
          <p:nvSpPr>
            <p:cNvPr id="10" name="Rounded Rectangle 13">
              <a:extLst>
                <a:ext uri="{FF2B5EF4-FFF2-40B4-BE49-F238E27FC236}">
                  <a16:creationId xmlns:a16="http://schemas.microsoft.com/office/drawing/2014/main" id="{D9B1F996-4C2F-35FD-EC03-41D4CDB182B3}"/>
                </a:ext>
              </a:extLst>
            </p:cNvPr>
            <p:cNvSpPr/>
            <p:nvPr/>
          </p:nvSpPr>
          <p:spPr>
            <a:xfrm>
              <a:off x="1490480" y="3077339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Procurement / Contracting</a:t>
              </a:r>
            </a:p>
          </p:txBody>
        </p:sp>
        <p:sp>
          <p:nvSpPr>
            <p:cNvPr id="11" name="Rounded Rectangle 14">
              <a:extLst>
                <a:ext uri="{FF2B5EF4-FFF2-40B4-BE49-F238E27FC236}">
                  <a16:creationId xmlns:a16="http://schemas.microsoft.com/office/drawing/2014/main" id="{9068D7E7-2F5C-4939-A439-84716CCECF9E}"/>
                </a:ext>
              </a:extLst>
            </p:cNvPr>
            <p:cNvSpPr/>
            <p:nvPr/>
          </p:nvSpPr>
          <p:spPr>
            <a:xfrm>
              <a:off x="1490480" y="3401474"/>
              <a:ext cx="1926956" cy="252000"/>
            </a:xfrm>
            <a:prstGeom prst="roundRect">
              <a:avLst/>
            </a:prstGeom>
            <a:solidFill>
              <a:srgbClr val="8EA7A5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000000"/>
                  </a:solidFill>
                </a:rPr>
                <a:t>Policies &amp; Procedures Approval</a:t>
              </a:r>
            </a:p>
          </p:txBody>
        </p:sp>
        <p:sp>
          <p:nvSpPr>
            <p:cNvPr id="12" name="Oval 2">
              <a:extLst>
                <a:ext uri="{FF2B5EF4-FFF2-40B4-BE49-F238E27FC236}">
                  <a16:creationId xmlns:a16="http://schemas.microsoft.com/office/drawing/2014/main" id="{AEFAD84B-FE54-FDBF-4C07-7C811A5CE2C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1806889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016" b="1" dirty="0">
                  <a:solidFill>
                    <a:srgbClr val="FFFFFF"/>
                  </a:solidFill>
                </a:rPr>
                <a:t>15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13" name="Oval 2">
              <a:extLst>
                <a:ext uri="{FF2B5EF4-FFF2-40B4-BE49-F238E27FC236}">
                  <a16:creationId xmlns:a16="http://schemas.microsoft.com/office/drawing/2014/main" id="{B44CC035-35E7-C308-C74D-6EB836EBE45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2399298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016" b="1" dirty="0">
                  <a:solidFill>
                    <a:srgbClr val="FFFFFF"/>
                  </a:solidFill>
                </a:rPr>
                <a:t>17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14" name="Oval 2">
              <a:extLst>
                <a:ext uri="{FF2B5EF4-FFF2-40B4-BE49-F238E27FC236}">
                  <a16:creationId xmlns:a16="http://schemas.microsoft.com/office/drawing/2014/main" id="{B85F44E7-C8E4-939B-0E39-38FFDCFFF80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2108738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016" b="1" dirty="0">
                  <a:solidFill>
                    <a:srgbClr val="FFFFFF"/>
                  </a:solidFill>
                </a:rPr>
                <a:t>16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15" name="Oval 2">
              <a:extLst>
                <a:ext uri="{FF2B5EF4-FFF2-40B4-BE49-F238E27FC236}">
                  <a16:creationId xmlns:a16="http://schemas.microsoft.com/office/drawing/2014/main" id="{EACB7D8B-6A1F-75F0-9706-392DA3A567D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2788104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016" b="1" dirty="0">
                  <a:solidFill>
                    <a:srgbClr val="FFFFFF"/>
                  </a:solidFill>
                </a:rPr>
                <a:t>18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16" name="Oval 2">
              <a:extLst>
                <a:ext uri="{FF2B5EF4-FFF2-40B4-BE49-F238E27FC236}">
                  <a16:creationId xmlns:a16="http://schemas.microsoft.com/office/drawing/2014/main" id="{3CFD3FC5-20E8-7051-1D7C-BB32614DCD9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3439686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016" b="1" dirty="0">
                  <a:solidFill>
                    <a:srgbClr val="FFFFFF"/>
                  </a:solidFill>
                </a:rPr>
                <a:t>20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17" name="Oval 2">
              <a:extLst>
                <a:ext uri="{FF2B5EF4-FFF2-40B4-BE49-F238E27FC236}">
                  <a16:creationId xmlns:a16="http://schemas.microsoft.com/office/drawing/2014/main" id="{9CDA37DF-59E5-C157-15C8-281145B8D7C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85887" y="3113895"/>
              <a:ext cx="216000" cy="21600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ar-SA" sz="1016" b="1" dirty="0">
                  <a:solidFill>
                    <a:srgbClr val="FFFFFF"/>
                  </a:solidFill>
                </a:rPr>
                <a:t>19</a:t>
              </a:r>
              <a:endParaRPr lang="en-US" sz="1016" b="1" dirty="0">
                <a:solidFill>
                  <a:srgbClr val="FFFFFF"/>
                </a:solidFill>
              </a:endParaRPr>
            </a:p>
          </p:txBody>
        </p:sp>
        <p:sp>
          <p:nvSpPr>
            <p:cNvPr id="32" name="Rounded Rectangle 137">
              <a:extLst>
                <a:ext uri="{FF2B5EF4-FFF2-40B4-BE49-F238E27FC236}">
                  <a16:creationId xmlns:a16="http://schemas.microsoft.com/office/drawing/2014/main" id="{056B2944-208A-98EF-2C6B-25DA252AE404}"/>
                </a:ext>
              </a:extLst>
            </p:cNvPr>
            <p:cNvSpPr/>
            <p:nvPr/>
          </p:nvSpPr>
          <p:spPr>
            <a:xfrm>
              <a:off x="256724" y="1845862"/>
              <a:ext cx="909417" cy="845732"/>
            </a:xfrm>
            <a:prstGeom prst="roundRect">
              <a:avLst/>
            </a:prstGeom>
            <a:solidFill>
              <a:srgbClr val="79A2B3"/>
            </a:solidFill>
            <a:ln w="9525">
              <a:solidFill>
                <a:srgbClr val="79A2B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0000" rIns="0" bIns="90000" rtlCol="0" anchor="ctr" anchorCtr="0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chemeClr val="bg1"/>
                  </a:solidFill>
                </a:rPr>
                <a:t>HR</a:t>
              </a:r>
            </a:p>
          </p:txBody>
        </p:sp>
      </p:grpSp>
      <p:sp>
        <p:nvSpPr>
          <p:cNvPr id="36" name="Rectangle 3">
            <a:extLst>
              <a:ext uri="{FF2B5EF4-FFF2-40B4-BE49-F238E27FC236}">
                <a16:creationId xmlns:a16="http://schemas.microsoft.com/office/drawing/2014/main" id="{09832E29-B74D-35A9-6160-1D907420497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716111" y="877006"/>
            <a:ext cx="1905184" cy="369332"/>
          </a:xfrm>
          <a:prstGeom prst="rect">
            <a:avLst/>
          </a:prstGeom>
          <a:solidFill>
            <a:srgbClr val="DAECED"/>
          </a:solidFill>
          <a:ln w="38100" cmpd="thickThin" algn="ctr">
            <a:solidFill>
              <a:srgbClr val="44546A"/>
            </a:solidFill>
            <a:prstDash val="solid"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5C840AB-0EB3-8863-A636-213405CB5C9E}"/>
              </a:ext>
            </a:extLst>
          </p:cNvPr>
          <p:cNvSpPr/>
          <p:nvPr/>
        </p:nvSpPr>
        <p:spPr>
          <a:xfrm>
            <a:off x="6288810" y="1349295"/>
            <a:ext cx="5087748" cy="21088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Change employees location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C00A5DA-A5AD-0352-72C1-6C119ECF2184}"/>
              </a:ext>
            </a:extLst>
          </p:cNvPr>
          <p:cNvSpPr/>
          <p:nvPr/>
        </p:nvSpPr>
        <p:spPr>
          <a:xfrm>
            <a:off x="6288810" y="1652258"/>
            <a:ext cx="5087748" cy="210858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</a:rPr>
              <a:t>Take disciplinary actions 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1B89A4D-937F-A372-8A53-84029D5F1BE6}"/>
              </a:ext>
            </a:extLst>
          </p:cNvPr>
          <p:cNvSpPr/>
          <p:nvPr/>
        </p:nvSpPr>
        <p:spPr>
          <a:xfrm>
            <a:off x="6288810" y="1977799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Terminate employees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1B7B9D-23F0-6B84-C27B-89899E748ABC}"/>
              </a:ext>
            </a:extLst>
          </p:cNvPr>
          <p:cNvSpPr/>
          <p:nvPr/>
        </p:nvSpPr>
        <p:spPr>
          <a:xfrm>
            <a:off x="6288810" y="2321699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it-IT" sz="1000" dirty="0">
                <a:solidFill>
                  <a:srgbClr val="000000"/>
                </a:solidFill>
                <a:latin typeface="Arial"/>
              </a:rPr>
              <a:t>Define scorecards, set KPIs, targets and action plans to achieve targets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1BD0E76-2EE9-F82A-D7A0-7AB97FAC7B04}"/>
              </a:ext>
            </a:extLst>
          </p:cNvPr>
          <p:cNvSpPr/>
          <p:nvPr/>
        </p:nvSpPr>
        <p:spPr>
          <a:xfrm>
            <a:off x="6288810" y="2646328"/>
            <a:ext cx="4124325" cy="25200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Select external providers </a:t>
            </a:r>
            <a:r>
              <a:rPr lang="en-US" sz="1000" dirty="0">
                <a:solidFill>
                  <a:srgbClr val="000000"/>
                </a:solidFill>
              </a:rPr>
              <a:t>of materials for &lt;COM&gt; and approve Operating, Capital and Reimbursement expend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1D53185-BB9E-6286-6D16-6A5B4B551AF7}"/>
              </a:ext>
            </a:extLst>
          </p:cNvPr>
          <p:cNvSpPr/>
          <p:nvPr/>
        </p:nvSpPr>
        <p:spPr>
          <a:xfrm>
            <a:off x="6288810" y="2970956"/>
            <a:ext cx="4893969" cy="20994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fontAlgn="base">
              <a:buClr>
                <a:srgbClr val="000000"/>
              </a:buClr>
              <a:buSzPct val="100000"/>
              <a:buFont typeface=""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Approval and ensure compliance of internal policies and procedures </a:t>
            </a:r>
          </a:p>
        </p:txBody>
      </p:sp>
      <p:sp>
        <p:nvSpPr>
          <p:cNvPr id="66" name="Rounded Rectangle 80">
            <a:extLst>
              <a:ext uri="{FF2B5EF4-FFF2-40B4-BE49-F238E27FC236}">
                <a16:creationId xmlns:a16="http://schemas.microsoft.com/office/drawing/2014/main" id="{35A7A8C5-A276-2F27-E1A7-EBE16AD05270}"/>
              </a:ext>
            </a:extLst>
          </p:cNvPr>
          <p:cNvSpPr/>
          <p:nvPr/>
        </p:nvSpPr>
        <p:spPr>
          <a:xfrm>
            <a:off x="4039096" y="1349295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67" name="Rounded Rectangle 81">
            <a:extLst>
              <a:ext uri="{FF2B5EF4-FFF2-40B4-BE49-F238E27FC236}">
                <a16:creationId xmlns:a16="http://schemas.microsoft.com/office/drawing/2014/main" id="{DF607871-BFFE-3F5A-DD55-72E7C7B2A331}"/>
              </a:ext>
            </a:extLst>
          </p:cNvPr>
          <p:cNvSpPr/>
          <p:nvPr/>
        </p:nvSpPr>
        <p:spPr>
          <a:xfrm>
            <a:off x="4039096" y="1673430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68" name="Rounded Rectangle 82">
            <a:extLst>
              <a:ext uri="{FF2B5EF4-FFF2-40B4-BE49-F238E27FC236}">
                <a16:creationId xmlns:a16="http://schemas.microsoft.com/office/drawing/2014/main" id="{58400B9C-E4A3-1E05-79FB-99B2EF302C69}"/>
              </a:ext>
            </a:extLst>
          </p:cNvPr>
          <p:cNvSpPr/>
          <p:nvPr/>
        </p:nvSpPr>
        <p:spPr>
          <a:xfrm>
            <a:off x="4039096" y="1997565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69" name="Rounded Rectangle 83">
            <a:extLst>
              <a:ext uri="{FF2B5EF4-FFF2-40B4-BE49-F238E27FC236}">
                <a16:creationId xmlns:a16="http://schemas.microsoft.com/office/drawing/2014/main" id="{714B52BE-2927-AAA2-6D5A-D5C87D60365E}"/>
              </a:ext>
            </a:extLst>
          </p:cNvPr>
          <p:cNvSpPr/>
          <p:nvPr/>
        </p:nvSpPr>
        <p:spPr>
          <a:xfrm>
            <a:off x="4039096" y="2321700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70" name="Rounded Rectangle 84">
            <a:extLst>
              <a:ext uri="{FF2B5EF4-FFF2-40B4-BE49-F238E27FC236}">
                <a16:creationId xmlns:a16="http://schemas.microsoft.com/office/drawing/2014/main" id="{C510EC2D-1564-6F74-E668-99A7BB42EA87}"/>
              </a:ext>
            </a:extLst>
          </p:cNvPr>
          <p:cNvSpPr/>
          <p:nvPr/>
        </p:nvSpPr>
        <p:spPr>
          <a:xfrm>
            <a:off x="4039096" y="2645835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71" name="Rounded Rectangle 86">
            <a:extLst>
              <a:ext uri="{FF2B5EF4-FFF2-40B4-BE49-F238E27FC236}">
                <a16:creationId xmlns:a16="http://schemas.microsoft.com/office/drawing/2014/main" id="{46BA0676-63E3-AFEE-77DC-C52853E10829}"/>
              </a:ext>
            </a:extLst>
          </p:cNvPr>
          <p:cNvSpPr/>
          <p:nvPr/>
        </p:nvSpPr>
        <p:spPr>
          <a:xfrm>
            <a:off x="4039096" y="2969970"/>
            <a:ext cx="2052000" cy="252000"/>
          </a:xfrm>
          <a:prstGeom prst="roundRect">
            <a:avLst/>
          </a:prstGeom>
          <a:solidFill>
            <a:srgbClr val="44546A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r>
              <a:rPr lang="en-US" sz="800" i="1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86" name="Rectangle 3">
            <a:extLst>
              <a:ext uri="{FF2B5EF4-FFF2-40B4-BE49-F238E27FC236}">
                <a16:creationId xmlns:a16="http://schemas.microsoft.com/office/drawing/2014/main" id="{708EF24A-150A-DE02-E008-5989EED7EB3C}"/>
              </a:ext>
            </a:extLst>
          </p:cNvPr>
          <p:cNvSpPr>
            <a:spLocks noChangeArrowheads="1"/>
          </p:cNvSpPr>
          <p:nvPr/>
        </p:nvSpPr>
        <p:spPr bwMode="gray">
          <a:xfrm>
            <a:off x="4112504" y="877006"/>
            <a:ext cx="1905184" cy="369332"/>
          </a:xfrm>
          <a:prstGeom prst="rect">
            <a:avLst/>
          </a:prstGeom>
          <a:solidFill>
            <a:srgbClr val="DAECED"/>
          </a:solidFill>
          <a:ln w="38100" cmpd="thickThin" algn="ctr">
            <a:solidFill>
              <a:srgbClr val="44546A"/>
            </a:solidFill>
            <a:prstDash val="solid"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cs typeface="Arial" pitchFamily="34" charset="0"/>
              </a:rPr>
              <a:t>Sub-processes Description</a:t>
            </a:r>
          </a:p>
        </p:txBody>
      </p:sp>
      <p:sp>
        <p:nvSpPr>
          <p:cNvPr id="87" name="Rectangle 3">
            <a:extLst>
              <a:ext uri="{FF2B5EF4-FFF2-40B4-BE49-F238E27FC236}">
                <a16:creationId xmlns:a16="http://schemas.microsoft.com/office/drawing/2014/main" id="{2D151B8A-6645-0476-4E62-2F28011E0F70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53942" y="884966"/>
            <a:ext cx="5306757" cy="369332"/>
          </a:xfrm>
          <a:prstGeom prst="rect">
            <a:avLst/>
          </a:prstGeom>
          <a:solidFill>
            <a:srgbClr val="DAECED"/>
          </a:solidFill>
          <a:ln w="38100" cmpd="thickThin" algn="ctr">
            <a:solidFill>
              <a:srgbClr val="44546A"/>
            </a:solidFill>
            <a:prstDash val="solid"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cs typeface="Arial" pitchFamily="34" charset="0"/>
              </a:rPr>
              <a:t>Description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FB39B50-E47A-DEA0-DBB9-57343D8A3312}"/>
              </a:ext>
            </a:extLst>
          </p:cNvPr>
          <p:cNvSpPr/>
          <p:nvPr/>
        </p:nvSpPr>
        <p:spPr>
          <a:xfrm>
            <a:off x="3823852" y="1346433"/>
            <a:ext cx="45719" cy="4457965"/>
          </a:xfrm>
          <a:prstGeom prst="rect">
            <a:avLst/>
          </a:prstGeom>
          <a:solidFill>
            <a:srgbClr val="8EA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3">
            <a:extLst>
              <a:ext uri="{FF2B5EF4-FFF2-40B4-BE49-F238E27FC236}">
                <a16:creationId xmlns:a16="http://schemas.microsoft.com/office/drawing/2014/main" id="{C64A202B-0293-B717-3BE6-AB9FA3A7F01C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5294" y="866892"/>
            <a:ext cx="886478" cy="369332"/>
          </a:xfrm>
          <a:prstGeom prst="rect">
            <a:avLst/>
          </a:prstGeom>
          <a:solidFill>
            <a:srgbClr val="DAECED"/>
          </a:solidFill>
          <a:ln w="38100" cmpd="thickThin" algn="ctr">
            <a:solidFill>
              <a:srgbClr val="44546A"/>
            </a:solidFill>
            <a:prstDash val="solid"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cs typeface="Arial" pitchFamily="34" charset="0"/>
              </a:rPr>
              <a:t>Org.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E64A2C0-8B78-EF11-5564-BE40C5BDE702}"/>
              </a:ext>
            </a:extLst>
          </p:cNvPr>
          <p:cNvSpPr/>
          <p:nvPr/>
        </p:nvSpPr>
        <p:spPr>
          <a:xfrm>
            <a:off x="6208818" y="1403833"/>
            <a:ext cx="45719" cy="4457965"/>
          </a:xfrm>
          <a:prstGeom prst="rect">
            <a:avLst/>
          </a:prstGeom>
          <a:solidFill>
            <a:srgbClr val="8EA7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AA5137B-128C-29E8-09F9-09667F210FEE}"/>
              </a:ext>
            </a:extLst>
          </p:cNvPr>
          <p:cNvSpPr txBox="1"/>
          <p:nvPr/>
        </p:nvSpPr>
        <p:spPr>
          <a:xfrm>
            <a:off x="2012559" y="204520"/>
            <a:ext cx="8166882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</a:t>
            </a:r>
            <a:r>
              <a:rPr kumimoji="0" lang="en-US" sz="2800" b="1" u="none" strike="noStrike" kern="1200" cap="none" spc="0" normalizeH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uthority</a:t>
            </a:r>
            <a:r>
              <a:rPr kumimoji="0" lang="en-US" sz="2800" b="1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matrix for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Ouli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Alnouha</a:t>
            </a:r>
            <a:r>
              <a:rPr kumimoji="0" lang="en-US" sz="2800" b="1" i="1" u="none" strike="noStrike" kern="1200" cap="none" spc="0" normalizeH="0" noProof="0" dirty="0">
                <a:ln>
                  <a:noFill/>
                </a:ln>
                <a:solidFill>
                  <a:srgbClr val="DC6E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>
                <a:solidFill>
                  <a:srgbClr val="44546A"/>
                </a:solidFill>
                <a:latin typeface="+mj-lt"/>
                <a:ea typeface="+mj-ea"/>
                <a:cs typeface="+mj-cs"/>
              </a:rPr>
              <a:t>p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rocesses</a:t>
            </a:r>
            <a:endParaRPr lang="en-US" sz="2800" dirty="0">
              <a:solidFill>
                <a:srgbClr val="44546A"/>
              </a:solidFill>
            </a:endParaRPr>
          </a:p>
        </p:txBody>
      </p:sp>
      <p:sp>
        <p:nvSpPr>
          <p:cNvPr id="39" name="Rounded Rectangle 137">
            <a:extLst>
              <a:ext uri="{FF2B5EF4-FFF2-40B4-BE49-F238E27FC236}">
                <a16:creationId xmlns:a16="http://schemas.microsoft.com/office/drawing/2014/main" id="{F0728764-0186-53B4-24E3-BEE6CB9C534D}"/>
              </a:ext>
            </a:extLst>
          </p:cNvPr>
          <p:cNvSpPr/>
          <p:nvPr/>
        </p:nvSpPr>
        <p:spPr>
          <a:xfrm>
            <a:off x="493824" y="2332318"/>
            <a:ext cx="909417" cy="241382"/>
          </a:xfrm>
          <a:prstGeom prst="roundRect">
            <a:avLst/>
          </a:prstGeom>
          <a:solidFill>
            <a:srgbClr val="79A2B3"/>
          </a:solidFill>
          <a:ln w="9525">
            <a:solidFill>
              <a:srgbClr val="79A2B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endParaRPr lang="ar-SA" sz="1000" b="1" dirty="0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900" b="1" dirty="0">
                <a:solidFill>
                  <a:schemeClr val="bg1"/>
                </a:solidFill>
              </a:rPr>
              <a:t>Performance MGMNT.</a:t>
            </a:r>
          </a:p>
          <a:p>
            <a:pPr algn="ctr">
              <a:lnSpc>
                <a:spcPct val="90000"/>
              </a:lnSpc>
            </a:pPr>
            <a:endParaRPr lang="en-US" sz="1000" b="1" dirty="0">
              <a:solidFill>
                <a:srgbClr val="4D4D4D"/>
              </a:solidFill>
            </a:endParaRPr>
          </a:p>
        </p:txBody>
      </p:sp>
      <p:sp>
        <p:nvSpPr>
          <p:cNvPr id="41" name="Rounded Rectangle 137">
            <a:extLst>
              <a:ext uri="{FF2B5EF4-FFF2-40B4-BE49-F238E27FC236}">
                <a16:creationId xmlns:a16="http://schemas.microsoft.com/office/drawing/2014/main" id="{26001CE1-73B8-776A-D02E-3880716509E3}"/>
              </a:ext>
            </a:extLst>
          </p:cNvPr>
          <p:cNvSpPr/>
          <p:nvPr/>
        </p:nvSpPr>
        <p:spPr>
          <a:xfrm>
            <a:off x="490825" y="2635311"/>
            <a:ext cx="909417" cy="241382"/>
          </a:xfrm>
          <a:prstGeom prst="roundRect">
            <a:avLst/>
          </a:prstGeom>
          <a:solidFill>
            <a:srgbClr val="79A2B3"/>
          </a:solidFill>
          <a:ln w="9525">
            <a:solidFill>
              <a:srgbClr val="79A2B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endParaRPr lang="ar-SA" sz="1000" b="1" dirty="0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900" b="1" dirty="0">
                <a:solidFill>
                  <a:schemeClr val="bg1"/>
                </a:solidFill>
              </a:rPr>
              <a:t>Materials MGMNT.</a:t>
            </a:r>
          </a:p>
          <a:p>
            <a:pPr algn="ctr">
              <a:lnSpc>
                <a:spcPct val="90000"/>
              </a:lnSpc>
            </a:pPr>
            <a:endParaRPr lang="en-US" sz="1000" b="1" dirty="0">
              <a:solidFill>
                <a:srgbClr val="4D4D4D"/>
              </a:solidFill>
            </a:endParaRPr>
          </a:p>
        </p:txBody>
      </p:sp>
      <p:sp>
        <p:nvSpPr>
          <p:cNvPr id="42" name="Rounded Rectangle 137">
            <a:extLst>
              <a:ext uri="{FF2B5EF4-FFF2-40B4-BE49-F238E27FC236}">
                <a16:creationId xmlns:a16="http://schemas.microsoft.com/office/drawing/2014/main" id="{9DFA7092-5ABD-59B3-5944-42FBD1A80DCD}"/>
              </a:ext>
            </a:extLst>
          </p:cNvPr>
          <p:cNvSpPr/>
          <p:nvPr/>
        </p:nvSpPr>
        <p:spPr>
          <a:xfrm>
            <a:off x="482354" y="2959446"/>
            <a:ext cx="909417" cy="241382"/>
          </a:xfrm>
          <a:prstGeom prst="roundRect">
            <a:avLst/>
          </a:prstGeom>
          <a:solidFill>
            <a:srgbClr val="79A2B3"/>
          </a:solidFill>
          <a:ln w="9525">
            <a:solidFill>
              <a:srgbClr val="79A2B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0000" rIns="0" bIns="90000" rtlCol="0" anchor="ctr" anchorCtr="0"/>
          <a:lstStyle/>
          <a:p>
            <a:pPr algn="ctr"/>
            <a:endParaRPr lang="ar-SA" sz="1000" b="1" dirty="0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900" b="1" dirty="0">
                <a:solidFill>
                  <a:schemeClr val="bg1"/>
                </a:solidFill>
              </a:rPr>
              <a:t>Internal Audit</a:t>
            </a:r>
          </a:p>
          <a:p>
            <a:pPr algn="ctr">
              <a:lnSpc>
                <a:spcPct val="90000"/>
              </a:lnSpc>
            </a:pPr>
            <a:endParaRPr lang="en-US" sz="1000" b="1" dirty="0">
              <a:solidFill>
                <a:srgbClr val="4D4D4D"/>
              </a:solidFill>
            </a:endParaRPr>
          </a:p>
        </p:txBody>
      </p:sp>
      <p:sp>
        <p:nvSpPr>
          <p:cNvPr id="45" name="Slide Number Placeholder 217">
            <a:extLst>
              <a:ext uri="{FF2B5EF4-FFF2-40B4-BE49-F238E27FC236}">
                <a16:creationId xmlns:a16="http://schemas.microsoft.com/office/drawing/2014/main" id="{C01E7550-3104-91B3-C3A3-44A12B5DD5C9}"/>
              </a:ext>
            </a:extLst>
          </p:cNvPr>
          <p:cNvSpPr txBox="1">
            <a:spLocks/>
          </p:cNvSpPr>
          <p:nvPr/>
        </p:nvSpPr>
        <p:spPr>
          <a:xfrm>
            <a:off x="11459381" y="6334530"/>
            <a:ext cx="356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11C5F-A82C-4DDB-B117-BF35CE657C7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495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9E00-8C59-2437-7C31-8A8977D3B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36946-AAD0-CE71-463D-FE5215002B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B5D247-BEA6-C139-EB6E-8D44F1387C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AF1E58-A8F9-42F8-4C4A-C73F72A24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0074CF"/>
          </a:solidFill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D929A5A-03C4-482E-B996-88D34E6351CF}"/>
              </a:ext>
            </a:extLst>
          </p:cNvPr>
          <p:cNvSpPr txBox="1">
            <a:spLocks/>
          </p:cNvSpPr>
          <p:nvPr/>
        </p:nvSpPr>
        <p:spPr>
          <a:xfrm>
            <a:off x="1674813" y="406557"/>
            <a:ext cx="8993187" cy="831600"/>
          </a:xfrm>
          <a:prstGeom prst="rect">
            <a:avLst/>
          </a:prstGeom>
          <a:ln w="38100" cmpd="thickThin">
            <a:solidFill>
              <a:schemeClr val="accent1">
                <a:shade val="15000"/>
              </a:schemeClr>
            </a:solidFill>
          </a:ln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Authority Matrix Best Practice: Clear Roles in Decision-Making</a:t>
            </a:r>
            <a:endParaRPr lang="en-US" i="1" dirty="0">
              <a:solidFill>
                <a:srgbClr val="8EA7A5"/>
              </a:solidFill>
            </a:endParaRPr>
          </a:p>
        </p:txBody>
      </p:sp>
      <p:sp>
        <p:nvSpPr>
          <p:cNvPr id="6" name="ColumnHeader">
            <a:extLst>
              <a:ext uri="{FF2B5EF4-FFF2-40B4-BE49-F238E27FC236}">
                <a16:creationId xmlns:a16="http://schemas.microsoft.com/office/drawing/2014/main" id="{97401D20-9CB0-1CD0-3855-A347BB2017EB}"/>
              </a:ext>
            </a:extLst>
          </p:cNvPr>
          <p:cNvSpPr/>
          <p:nvPr/>
        </p:nvSpPr>
        <p:spPr>
          <a:xfrm>
            <a:off x="1768859" y="1383385"/>
            <a:ext cx="8647340" cy="430887"/>
          </a:xfrm>
          <a:prstGeom prst="rect">
            <a:avLst/>
          </a:prstGeom>
          <a:solidFill>
            <a:srgbClr val="8EA7A5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177B57"/>
            </a:outerShdw>
          </a:effectLst>
        </p:spPr>
        <p:txBody>
          <a:bodyPr wrap="square" tIns="91440" bIns="91440" anchor="b">
            <a:spAutoFit/>
          </a:bodyPr>
          <a:lstStyle/>
          <a:p>
            <a:pPr algn="ctr">
              <a:buSzPct val="100000"/>
              <a:defRPr/>
            </a:pPr>
            <a:r>
              <a:rPr lang="en-US" sz="1600" b="1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Decision Authority Matrix process and definitions</a:t>
            </a:r>
          </a:p>
        </p:txBody>
      </p:sp>
      <p:pic>
        <p:nvPicPr>
          <p:cNvPr id="195" name="Picture 194">
            <a:extLst>
              <a:ext uri="{FF2B5EF4-FFF2-40B4-BE49-F238E27FC236}">
                <a16:creationId xmlns:a16="http://schemas.microsoft.com/office/drawing/2014/main" id="{80D43AD8-DE58-ADA1-1037-4C489C963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1" y="2292305"/>
            <a:ext cx="11612880" cy="1536373"/>
          </a:xfrm>
          <a:prstGeom prst="rect">
            <a:avLst/>
          </a:prstGeom>
        </p:spPr>
      </p:pic>
      <p:sp>
        <p:nvSpPr>
          <p:cNvPr id="197" name="TextBox 196">
            <a:extLst>
              <a:ext uri="{FF2B5EF4-FFF2-40B4-BE49-F238E27FC236}">
                <a16:creationId xmlns:a16="http://schemas.microsoft.com/office/drawing/2014/main" id="{20FB26EF-C499-6F6F-90A3-3EA19820A4D9}"/>
              </a:ext>
            </a:extLst>
          </p:cNvPr>
          <p:cNvSpPr txBox="1"/>
          <p:nvPr/>
        </p:nvSpPr>
        <p:spPr>
          <a:xfrm>
            <a:off x="776650" y="2922327"/>
            <a:ext cx="1155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5E6970"/>
                </a:solidFill>
              </a:rPr>
              <a:t>Design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B05C8E4-08CF-072C-0BE5-5B43AF2E7345}"/>
              </a:ext>
            </a:extLst>
          </p:cNvPr>
          <p:cNvSpPr txBox="1"/>
          <p:nvPr/>
        </p:nvSpPr>
        <p:spPr>
          <a:xfrm>
            <a:off x="3048000" y="2923860"/>
            <a:ext cx="1155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4CF"/>
                </a:solidFill>
              </a:rPr>
              <a:t>Support / Input</a:t>
            </a:r>
          </a:p>
          <a:p>
            <a:pPr algn="ctr"/>
            <a:endParaRPr lang="en-US" sz="2000" b="1" dirty="0">
              <a:solidFill>
                <a:srgbClr val="5E6970"/>
              </a:solidFill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72719858-98FA-AEC8-A822-DD202C74F4A3}"/>
              </a:ext>
            </a:extLst>
          </p:cNvPr>
          <p:cNvSpPr txBox="1"/>
          <p:nvPr/>
        </p:nvSpPr>
        <p:spPr>
          <a:xfrm>
            <a:off x="5310800" y="2911594"/>
            <a:ext cx="1155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B299"/>
                </a:solidFill>
              </a:rPr>
              <a:t>R</a:t>
            </a:r>
            <a:r>
              <a:rPr lang="en-US" b="1" dirty="0">
                <a:solidFill>
                  <a:srgbClr val="00B299"/>
                </a:solidFill>
              </a:rPr>
              <a:t>eview / </a:t>
            </a:r>
          </a:p>
          <a:p>
            <a:pPr algn="ctr"/>
            <a:r>
              <a:rPr lang="en-US" sz="2000" b="1" dirty="0">
                <a:solidFill>
                  <a:srgbClr val="00B299"/>
                </a:solidFill>
              </a:rPr>
              <a:t>V</a:t>
            </a:r>
            <a:r>
              <a:rPr lang="en-US" b="1" dirty="0">
                <a:solidFill>
                  <a:srgbClr val="00B299"/>
                </a:solidFill>
              </a:rPr>
              <a:t>alidate</a:t>
            </a:r>
          </a:p>
          <a:p>
            <a:pPr algn="ctr"/>
            <a:endParaRPr lang="en-US" sz="2000" b="1" dirty="0">
              <a:solidFill>
                <a:srgbClr val="5E6970"/>
              </a:solidFill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0D24461-13C4-0A71-4687-198D60BE9B52}"/>
              </a:ext>
            </a:extLst>
          </p:cNvPr>
          <p:cNvSpPr txBox="1"/>
          <p:nvPr/>
        </p:nvSpPr>
        <p:spPr>
          <a:xfrm>
            <a:off x="7591719" y="2922327"/>
            <a:ext cx="1155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9B3A"/>
                </a:solidFill>
              </a:rPr>
              <a:t>E</a:t>
            </a:r>
            <a:r>
              <a:rPr lang="en-US" b="1" dirty="0">
                <a:solidFill>
                  <a:srgbClr val="009B3A"/>
                </a:solidFill>
              </a:rPr>
              <a:t>ndorse</a:t>
            </a:r>
            <a:endParaRPr lang="en-US" sz="2000" b="1" dirty="0">
              <a:solidFill>
                <a:srgbClr val="009B3A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81ABB226-792A-3B58-3FE9-05782B59049D}"/>
              </a:ext>
            </a:extLst>
          </p:cNvPr>
          <p:cNvSpPr txBox="1"/>
          <p:nvPr/>
        </p:nvSpPr>
        <p:spPr>
          <a:xfrm>
            <a:off x="9841400" y="2922327"/>
            <a:ext cx="1155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5E6970"/>
                </a:solidFill>
              </a:rPr>
              <a:t>Approve</a:t>
            </a:r>
          </a:p>
        </p:txBody>
      </p:sp>
      <p:sp>
        <p:nvSpPr>
          <p:cNvPr id="206" name="Oval 10">
            <a:extLst>
              <a:ext uri="{FF2B5EF4-FFF2-40B4-BE49-F238E27FC236}">
                <a16:creationId xmlns:a16="http://schemas.microsoft.com/office/drawing/2014/main" id="{0FD5B0AE-A29B-D297-2D55-964F8407C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900" y="2467374"/>
            <a:ext cx="457200" cy="45720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07" name="Oval 11">
            <a:extLst>
              <a:ext uri="{FF2B5EF4-FFF2-40B4-BE49-F238E27FC236}">
                <a16:creationId xmlns:a16="http://schemas.microsoft.com/office/drawing/2014/main" id="{278D3CB1-C370-7BFF-2689-6ECC22B2E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0" y="2465127"/>
            <a:ext cx="457200" cy="45720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208" name="Oval 12">
            <a:extLst>
              <a:ext uri="{FF2B5EF4-FFF2-40B4-BE49-F238E27FC236}">
                <a16:creationId xmlns:a16="http://schemas.microsoft.com/office/drawing/2014/main" id="{33FC8CCE-151F-A7D2-2582-EFAE3D811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8600" y="2465127"/>
            <a:ext cx="457200" cy="45720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RV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09" name="Oval 14">
            <a:extLst>
              <a:ext uri="{FF2B5EF4-FFF2-40B4-BE49-F238E27FC236}">
                <a16:creationId xmlns:a16="http://schemas.microsoft.com/office/drawing/2014/main" id="{107E0CF1-2DAF-EC31-8519-F6A123AD3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7600" y="2465127"/>
            <a:ext cx="457200" cy="45720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210" name="Oval 13">
            <a:extLst>
              <a:ext uri="{FF2B5EF4-FFF2-40B4-BE49-F238E27FC236}">
                <a16:creationId xmlns:a16="http://schemas.microsoft.com/office/drawing/2014/main" id="{F6E48573-5C73-D576-F62E-88B4E7A55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9700" y="2465127"/>
            <a:ext cx="457200" cy="45720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B1D3DB8B-BEF2-2C13-3444-AB0CD0B3C321}"/>
              </a:ext>
            </a:extLst>
          </p:cNvPr>
          <p:cNvSpPr/>
          <p:nvPr/>
        </p:nvSpPr>
        <p:spPr>
          <a:xfrm>
            <a:off x="267153" y="3855324"/>
            <a:ext cx="2174694" cy="2243016"/>
          </a:xfrm>
          <a:prstGeom prst="roundRect">
            <a:avLst/>
          </a:prstGeom>
          <a:solidFill>
            <a:srgbClr val="5E697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400" spc="-50" dirty="0"/>
              <a:t>Develop and structure content with clear recommendations, supporting rationale, and projected impact, then formally present it to the designated governance body for consideration.</a:t>
            </a:r>
          </a:p>
        </p:txBody>
      </p: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2ABD94E4-6926-A07F-EE68-5D111111A6A7}"/>
              </a:ext>
            </a:extLst>
          </p:cNvPr>
          <p:cNvSpPr/>
          <p:nvPr/>
        </p:nvSpPr>
        <p:spPr>
          <a:xfrm>
            <a:off x="2521528" y="3877112"/>
            <a:ext cx="2174694" cy="2243016"/>
          </a:xfrm>
          <a:prstGeom prst="roundRect">
            <a:avLst/>
          </a:prstGeom>
          <a:solidFill>
            <a:srgbClr val="0074C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lvl="1" indent="-177800" algn="just" fontAlgn="base"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tabLst>
                <a:tab pos="342900" algn="l"/>
              </a:tabLst>
            </a:pPr>
            <a:r>
              <a:rPr lang="en-US" sz="1400" spc="-50" dirty="0"/>
              <a:t>Enhance task quality through informed input based on data, analysis, and strategic context.</a:t>
            </a:r>
            <a:endParaRPr lang="ar-SA" sz="1400" spc="-50" dirty="0"/>
          </a:p>
          <a:p>
            <a:pPr marL="177800" lvl="1" indent="-177800" algn="just" fontAlgn="base"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tabLst>
                <a:tab pos="342900" algn="l"/>
              </a:tabLst>
            </a:pPr>
            <a:r>
              <a:rPr lang="en-US" sz="1400" spc="-50" dirty="0"/>
              <a:t>Support process execution via role or expertise aligned with operational goals and governance standards.</a:t>
            </a:r>
            <a:endParaRPr lang="en-US" sz="1400" spc="-50" dirty="0">
              <a:solidFill>
                <a:schemeClr val="bg1"/>
              </a:solidFill>
            </a:endParaRPr>
          </a:p>
        </p:txBody>
      </p:sp>
      <p:sp>
        <p:nvSpPr>
          <p:cNvPr id="214" name="Rectangle: Rounded Corners 213">
            <a:extLst>
              <a:ext uri="{FF2B5EF4-FFF2-40B4-BE49-F238E27FC236}">
                <a16:creationId xmlns:a16="http://schemas.microsoft.com/office/drawing/2014/main" id="{CF22C8E2-66EB-027B-B713-3A8D356A0855}"/>
              </a:ext>
            </a:extLst>
          </p:cNvPr>
          <p:cNvSpPr/>
          <p:nvPr/>
        </p:nvSpPr>
        <p:spPr>
          <a:xfrm>
            <a:off x="4788602" y="3877112"/>
            <a:ext cx="2174695" cy="2243016"/>
          </a:xfrm>
          <a:prstGeom prst="roundRect">
            <a:avLst/>
          </a:prstGeom>
          <a:solidFill>
            <a:srgbClr val="00B2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4300" lvl="1" indent="-114300" algn="just" fontAlgn="base">
              <a:buClr>
                <a:schemeClr val="bg1"/>
              </a:buClr>
              <a:buSzPct val="100000"/>
              <a:buFont typeface="Arial"/>
              <a:buChar char="•"/>
            </a:pPr>
            <a:r>
              <a:rPr lang="en-US" sz="1400" spc="-70" dirty="0"/>
              <a:t>Review content and ensure rationale is sound.</a:t>
            </a:r>
          </a:p>
          <a:p>
            <a:pPr marL="114300" lvl="1" indent="-114300" algn="just" fontAlgn="base">
              <a:buClr>
                <a:schemeClr val="bg1"/>
              </a:buClr>
              <a:buSzPct val="100000"/>
              <a:buFont typeface="Arial"/>
              <a:buChar char="•"/>
            </a:pPr>
            <a:r>
              <a:rPr lang="en-US" sz="1400" spc="-70" dirty="0">
                <a:solidFill>
                  <a:srgbClr val="000000"/>
                </a:solidFill>
              </a:rPr>
              <a:t> </a:t>
            </a:r>
            <a:r>
              <a:rPr lang="en-US" sz="1400" spc="-70" dirty="0"/>
              <a:t>Propose recommendations with alternative solutions. </a:t>
            </a:r>
          </a:p>
          <a:p>
            <a:pPr marL="114300" lvl="1" indent="-114300" algn="just" fontAlgn="base">
              <a:buClr>
                <a:schemeClr val="bg1"/>
              </a:buClr>
              <a:buSzPct val="100000"/>
              <a:buFont typeface="Arial"/>
              <a:buChar char="•"/>
            </a:pPr>
            <a:r>
              <a:rPr lang="en-US" sz="1400" spc="-70" dirty="0"/>
              <a:t>Ensure compliance with strategies and policies.</a:t>
            </a:r>
            <a:endParaRPr lang="en-US" sz="1400" spc="-70" dirty="0">
              <a:solidFill>
                <a:srgbClr val="000000"/>
              </a:solidFill>
            </a:endParaRPr>
          </a:p>
        </p:txBody>
      </p: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1D9C9593-658F-4D2C-318D-AB0A64BA7C1A}"/>
              </a:ext>
            </a:extLst>
          </p:cNvPr>
          <p:cNvSpPr/>
          <p:nvPr/>
        </p:nvSpPr>
        <p:spPr>
          <a:xfrm>
            <a:off x="7041733" y="3877112"/>
            <a:ext cx="2227734" cy="2243016"/>
          </a:xfrm>
          <a:prstGeom prst="roundRect">
            <a:avLst/>
          </a:prstGeom>
          <a:solidFill>
            <a:srgbClr val="009B3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4300" lvl="1" indent="-114300" algn="just" fontAlgn="base">
              <a:buClr>
                <a:schemeClr val="bg1"/>
              </a:buClr>
              <a:buSzPct val="100000"/>
              <a:buFont typeface="Arial"/>
              <a:buChar char="•"/>
            </a:pPr>
            <a:r>
              <a:rPr lang="en-US" sz="1400" dirty="0"/>
              <a:t>Formally endorse proposed position to align with strategic goals.</a:t>
            </a:r>
          </a:p>
          <a:p>
            <a:pPr marL="114300" lvl="1" indent="-114300" algn="just" fontAlgn="base">
              <a:buClr>
                <a:schemeClr val="bg1"/>
              </a:buClr>
              <a:buSzPct val="100000"/>
              <a:buFont typeface="Arial"/>
              <a:buChar char="•"/>
            </a:pPr>
            <a:r>
              <a:rPr lang="en-US" sz="1400" dirty="0"/>
              <a:t>Act as prerequisite step before governance approval.</a:t>
            </a:r>
            <a:endParaRPr lang="en-US" sz="1400" spc="-70" dirty="0">
              <a:solidFill>
                <a:srgbClr val="000000"/>
              </a:solidFill>
            </a:endParaRPr>
          </a:p>
        </p:txBody>
      </p:sp>
      <p:sp>
        <p:nvSpPr>
          <p:cNvPr id="216" name="Rectangle: Rounded Corners 215">
            <a:extLst>
              <a:ext uri="{FF2B5EF4-FFF2-40B4-BE49-F238E27FC236}">
                <a16:creationId xmlns:a16="http://schemas.microsoft.com/office/drawing/2014/main" id="{B6D2E6F5-B2F4-DFC7-A3A9-3FA66F3CEEA1}"/>
              </a:ext>
            </a:extLst>
          </p:cNvPr>
          <p:cNvSpPr/>
          <p:nvPr/>
        </p:nvSpPr>
        <p:spPr>
          <a:xfrm>
            <a:off x="9328852" y="3855324"/>
            <a:ext cx="2174695" cy="2243016"/>
          </a:xfrm>
          <a:prstGeom prst="roundRect">
            <a:avLst/>
          </a:prstGeom>
          <a:solidFill>
            <a:srgbClr val="8D24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4300" lvl="1" indent="-114300" algn="just" fontAlgn="base">
              <a:buClr>
                <a:schemeClr val="bg1"/>
              </a:buClr>
              <a:buSzPct val="100000"/>
              <a:buFont typeface="Arial"/>
              <a:buChar char="•"/>
            </a:pPr>
            <a:r>
              <a:rPr lang="en-US" sz="1400" spc="-50" dirty="0"/>
              <a:t>Hold approval authority and issue formal endorsement of proposed positions or recommendations, ensuring alignment with strategic priorities and organizational policies.</a:t>
            </a:r>
          </a:p>
        </p:txBody>
      </p:sp>
      <p:sp>
        <p:nvSpPr>
          <p:cNvPr id="218" name="Slide Number Placeholder 217">
            <a:extLst>
              <a:ext uri="{FF2B5EF4-FFF2-40B4-BE49-F238E27FC236}">
                <a16:creationId xmlns:a16="http://schemas.microsoft.com/office/drawing/2014/main" id="{B55DFDBC-D222-7753-0C4D-4271E062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10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99E90-6526-4E1E-4E83-ECBEA45C7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78584-0DBE-500F-9DD2-AF1A199CF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879F6E-67E9-E6BA-7265-AD5E6B0C2E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EAAD47-F5BC-02A6-A914-BB5C19E48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0" name="Google Shape;431;p23">
            <a:extLst>
              <a:ext uri="{FF2B5EF4-FFF2-40B4-BE49-F238E27FC236}">
                <a16:creationId xmlns:a16="http://schemas.microsoft.com/office/drawing/2014/main" id="{25E97590-7B6B-C1DD-93FD-BE07A5FCAA45}"/>
              </a:ext>
            </a:extLst>
          </p:cNvPr>
          <p:cNvGrpSpPr/>
          <p:nvPr/>
        </p:nvGrpSpPr>
        <p:grpSpPr>
          <a:xfrm>
            <a:off x="1527083" y="3626807"/>
            <a:ext cx="9143999" cy="530008"/>
            <a:chOff x="1206452" y="3199299"/>
            <a:chExt cx="6931928" cy="4764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31" name="Google Shape;432;p23">
              <a:extLst>
                <a:ext uri="{FF2B5EF4-FFF2-40B4-BE49-F238E27FC236}">
                  <a16:creationId xmlns:a16="http://schemas.microsoft.com/office/drawing/2014/main" id="{CE1D462C-0B81-4C58-FBE9-87BDDD7F8EFF}"/>
                </a:ext>
              </a:extLst>
            </p:cNvPr>
            <p:cNvSpPr/>
            <p:nvPr/>
          </p:nvSpPr>
          <p:spPr>
            <a:xfrm>
              <a:off x="1216675" y="3199299"/>
              <a:ext cx="1290000" cy="4764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33;p23">
              <a:extLst>
                <a:ext uri="{FF2B5EF4-FFF2-40B4-BE49-F238E27FC236}">
                  <a16:creationId xmlns:a16="http://schemas.microsoft.com/office/drawing/2014/main" id="{C2E977D4-6C49-A293-5C3D-64C9F69C63F9}"/>
                </a:ext>
              </a:extLst>
            </p:cNvPr>
            <p:cNvSpPr txBox="1"/>
            <p:nvPr/>
          </p:nvSpPr>
          <p:spPr>
            <a:xfrm>
              <a:off x="1206452" y="3199507"/>
              <a:ext cx="12900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Level </a:t>
              </a:r>
              <a:r>
                <a:rPr lang="en" sz="1500" b="1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 sz="1500" b="1" dirty="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3" name="Google Shape;434;p23">
              <a:extLst>
                <a:ext uri="{FF2B5EF4-FFF2-40B4-BE49-F238E27FC236}">
                  <a16:creationId xmlns:a16="http://schemas.microsoft.com/office/drawing/2014/main" id="{83C68A20-8D5B-5AAE-6EB6-9A77E083656C}"/>
                </a:ext>
              </a:extLst>
            </p:cNvPr>
            <p:cNvSpPr/>
            <p:nvPr/>
          </p:nvSpPr>
          <p:spPr>
            <a:xfrm>
              <a:off x="2572180" y="3199497"/>
              <a:ext cx="55662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35;p23">
              <a:extLst>
                <a:ext uri="{FF2B5EF4-FFF2-40B4-BE49-F238E27FC236}">
                  <a16:creationId xmlns:a16="http://schemas.microsoft.com/office/drawing/2014/main" id="{BCC14908-6853-72CC-9783-A7845C5E4C82}"/>
                </a:ext>
              </a:extLst>
            </p:cNvPr>
            <p:cNvSpPr txBox="1"/>
            <p:nvPr/>
          </p:nvSpPr>
          <p:spPr>
            <a:xfrm flipH="1">
              <a:off x="2763897" y="3259438"/>
              <a:ext cx="5183700" cy="35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b="0" i="0" dirty="0">
                  <a:solidFill>
                    <a:schemeClr val="tx1"/>
                  </a:solidFill>
                  <a:latin typeface="Arial"/>
                  <a:ea typeface="Times New Roman"/>
                  <a:cs typeface="Times New Roman"/>
                </a:rPr>
                <a:t>Manager</a:t>
              </a:r>
              <a:endParaRPr sz="1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5" name="Google Shape;436;p23">
            <a:extLst>
              <a:ext uri="{FF2B5EF4-FFF2-40B4-BE49-F238E27FC236}">
                <a16:creationId xmlns:a16="http://schemas.microsoft.com/office/drawing/2014/main" id="{7807B675-8491-BCAB-6969-5416EEE112F3}"/>
              </a:ext>
            </a:extLst>
          </p:cNvPr>
          <p:cNvGrpSpPr/>
          <p:nvPr/>
        </p:nvGrpSpPr>
        <p:grpSpPr>
          <a:xfrm>
            <a:off x="1527084" y="3098724"/>
            <a:ext cx="9144000" cy="532050"/>
            <a:chOff x="1206452" y="2671216"/>
            <a:chExt cx="6931928" cy="478236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6" name="Google Shape;437;p23">
              <a:extLst>
                <a:ext uri="{FF2B5EF4-FFF2-40B4-BE49-F238E27FC236}">
                  <a16:creationId xmlns:a16="http://schemas.microsoft.com/office/drawing/2014/main" id="{94590890-61FE-246F-AACB-62A91B65A0BC}"/>
                </a:ext>
              </a:extLst>
            </p:cNvPr>
            <p:cNvSpPr/>
            <p:nvPr/>
          </p:nvSpPr>
          <p:spPr>
            <a:xfrm>
              <a:off x="1216675" y="2673051"/>
              <a:ext cx="1290000" cy="4764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38;p23">
              <a:extLst>
                <a:ext uri="{FF2B5EF4-FFF2-40B4-BE49-F238E27FC236}">
                  <a16:creationId xmlns:a16="http://schemas.microsoft.com/office/drawing/2014/main" id="{126693BA-389A-6B95-C682-B5FA6076239E}"/>
                </a:ext>
              </a:extLst>
            </p:cNvPr>
            <p:cNvSpPr txBox="1"/>
            <p:nvPr/>
          </p:nvSpPr>
          <p:spPr>
            <a:xfrm>
              <a:off x="1206452" y="2673049"/>
              <a:ext cx="12900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Level </a:t>
              </a:r>
              <a:r>
                <a:rPr lang="en" sz="1500" b="1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sz="1500" b="1" dirty="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8" name="Google Shape;439;p23">
              <a:extLst>
                <a:ext uri="{FF2B5EF4-FFF2-40B4-BE49-F238E27FC236}">
                  <a16:creationId xmlns:a16="http://schemas.microsoft.com/office/drawing/2014/main" id="{E6688B69-4A0B-6DD0-4CF2-006FE3B9728E}"/>
                </a:ext>
              </a:extLst>
            </p:cNvPr>
            <p:cNvSpPr/>
            <p:nvPr/>
          </p:nvSpPr>
          <p:spPr>
            <a:xfrm>
              <a:off x="2572180" y="2671216"/>
              <a:ext cx="55662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40;p23">
              <a:extLst>
                <a:ext uri="{FF2B5EF4-FFF2-40B4-BE49-F238E27FC236}">
                  <a16:creationId xmlns:a16="http://schemas.microsoft.com/office/drawing/2014/main" id="{D06DEE22-C328-6CF9-1368-BB04159B5F35}"/>
                </a:ext>
              </a:extLst>
            </p:cNvPr>
            <p:cNvSpPr txBox="1"/>
            <p:nvPr/>
          </p:nvSpPr>
          <p:spPr>
            <a:xfrm flipH="1">
              <a:off x="2763897" y="2731159"/>
              <a:ext cx="5183700" cy="35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ts val="14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it-IT" sz="1600" b="0" i="0" dirty="0">
                  <a:solidFill>
                    <a:schemeClr val="tx1"/>
                  </a:solidFill>
                  <a:latin typeface="Arial"/>
                  <a:ea typeface="Times New Roman"/>
                  <a:cs typeface="Times New Roman"/>
                </a:rPr>
                <a:t>AVP/Director</a:t>
              </a:r>
              <a:endParaRPr lang="it-IT" b="1" i="1" dirty="0">
                <a:solidFill>
                  <a:schemeClr val="tx1"/>
                </a:solidFill>
                <a:latin typeface="Calibri"/>
                <a:ea typeface="Times New Roman"/>
                <a:cs typeface="Times New Roman"/>
              </a:endParaRPr>
            </a:p>
          </p:txBody>
        </p:sp>
      </p:grpSp>
      <p:grpSp>
        <p:nvGrpSpPr>
          <p:cNvPr id="40" name="Google Shape;441;p23">
            <a:extLst>
              <a:ext uri="{FF2B5EF4-FFF2-40B4-BE49-F238E27FC236}">
                <a16:creationId xmlns:a16="http://schemas.microsoft.com/office/drawing/2014/main" id="{82111C64-2C3F-9AEE-5C50-C1E2ABE71B55}"/>
              </a:ext>
            </a:extLst>
          </p:cNvPr>
          <p:cNvGrpSpPr/>
          <p:nvPr/>
        </p:nvGrpSpPr>
        <p:grpSpPr>
          <a:xfrm>
            <a:off x="1527084" y="2570443"/>
            <a:ext cx="9144000" cy="534312"/>
            <a:chOff x="1206452" y="2142935"/>
            <a:chExt cx="6931928" cy="480269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41" name="Google Shape;442;p23">
              <a:extLst>
                <a:ext uri="{FF2B5EF4-FFF2-40B4-BE49-F238E27FC236}">
                  <a16:creationId xmlns:a16="http://schemas.microsoft.com/office/drawing/2014/main" id="{7D20D913-BC59-1ACF-3198-DE5E30534975}"/>
                </a:ext>
              </a:extLst>
            </p:cNvPr>
            <p:cNvSpPr/>
            <p:nvPr/>
          </p:nvSpPr>
          <p:spPr>
            <a:xfrm>
              <a:off x="1216675" y="2146804"/>
              <a:ext cx="1290000" cy="4764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43;p23">
              <a:extLst>
                <a:ext uri="{FF2B5EF4-FFF2-40B4-BE49-F238E27FC236}">
                  <a16:creationId xmlns:a16="http://schemas.microsoft.com/office/drawing/2014/main" id="{CF27D2F6-593A-4595-C75E-97203AD405C5}"/>
                </a:ext>
              </a:extLst>
            </p:cNvPr>
            <p:cNvSpPr txBox="1"/>
            <p:nvPr/>
          </p:nvSpPr>
          <p:spPr>
            <a:xfrm>
              <a:off x="1206452" y="2146809"/>
              <a:ext cx="12900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Level </a:t>
              </a:r>
              <a:r>
                <a:rPr lang="en" sz="1500" b="1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sz="1500" b="1" dirty="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3" name="Google Shape;444;p23">
              <a:extLst>
                <a:ext uri="{FF2B5EF4-FFF2-40B4-BE49-F238E27FC236}">
                  <a16:creationId xmlns:a16="http://schemas.microsoft.com/office/drawing/2014/main" id="{AF8CD9F5-3CE9-32E6-BF08-0FE85918DCCE}"/>
                </a:ext>
              </a:extLst>
            </p:cNvPr>
            <p:cNvSpPr/>
            <p:nvPr/>
          </p:nvSpPr>
          <p:spPr>
            <a:xfrm>
              <a:off x="2572180" y="2142935"/>
              <a:ext cx="55662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5;p23">
              <a:extLst>
                <a:ext uri="{FF2B5EF4-FFF2-40B4-BE49-F238E27FC236}">
                  <a16:creationId xmlns:a16="http://schemas.microsoft.com/office/drawing/2014/main" id="{BBDF8923-9FE8-8826-346E-8167008C349F}"/>
                </a:ext>
              </a:extLst>
            </p:cNvPr>
            <p:cNvSpPr txBox="1"/>
            <p:nvPr/>
          </p:nvSpPr>
          <p:spPr>
            <a:xfrm>
              <a:off x="2764031" y="2202879"/>
              <a:ext cx="5183700" cy="35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ts val="14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it-IT" sz="1600" b="0" i="0" dirty="0">
                  <a:solidFill>
                    <a:schemeClr val="tx1"/>
                  </a:solidFill>
                  <a:latin typeface="Arial"/>
                  <a:ea typeface="Times New Roman"/>
                  <a:cs typeface="Times New Roman"/>
                </a:rPr>
                <a:t>Chief / Vice President </a:t>
              </a:r>
              <a:endParaRPr lang="it-IT" b="1" i="1" dirty="0">
                <a:solidFill>
                  <a:schemeClr val="tx1"/>
                </a:solidFill>
                <a:latin typeface="Calibri"/>
                <a:ea typeface="Times New Roman"/>
                <a:cs typeface="Times New Roman"/>
              </a:endParaRPr>
            </a:p>
          </p:txBody>
        </p:sp>
      </p:grpSp>
      <p:grpSp>
        <p:nvGrpSpPr>
          <p:cNvPr id="45" name="Google Shape;446;p23">
            <a:extLst>
              <a:ext uri="{FF2B5EF4-FFF2-40B4-BE49-F238E27FC236}">
                <a16:creationId xmlns:a16="http://schemas.microsoft.com/office/drawing/2014/main" id="{74422B29-CE23-9253-A31E-9E54F77E6CAF}"/>
              </a:ext>
            </a:extLst>
          </p:cNvPr>
          <p:cNvGrpSpPr/>
          <p:nvPr/>
        </p:nvGrpSpPr>
        <p:grpSpPr>
          <a:xfrm>
            <a:off x="1527084" y="2042162"/>
            <a:ext cx="9144000" cy="536575"/>
            <a:chOff x="1206452" y="1614654"/>
            <a:chExt cx="6931928" cy="48230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6" name="Google Shape;447;p23">
              <a:extLst>
                <a:ext uri="{FF2B5EF4-FFF2-40B4-BE49-F238E27FC236}">
                  <a16:creationId xmlns:a16="http://schemas.microsoft.com/office/drawing/2014/main" id="{05BB47E5-1D3A-E353-0D18-3CBEC44F275B}"/>
                </a:ext>
              </a:extLst>
            </p:cNvPr>
            <p:cNvSpPr/>
            <p:nvPr/>
          </p:nvSpPr>
          <p:spPr>
            <a:xfrm>
              <a:off x="1216675" y="1620557"/>
              <a:ext cx="1290000" cy="4764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48;p23">
              <a:extLst>
                <a:ext uri="{FF2B5EF4-FFF2-40B4-BE49-F238E27FC236}">
                  <a16:creationId xmlns:a16="http://schemas.microsoft.com/office/drawing/2014/main" id="{3985C50C-C53E-FE63-58C4-435E3C7A8D72}"/>
                </a:ext>
              </a:extLst>
            </p:cNvPr>
            <p:cNvSpPr txBox="1"/>
            <p:nvPr/>
          </p:nvSpPr>
          <p:spPr>
            <a:xfrm>
              <a:off x="1206452" y="1620541"/>
              <a:ext cx="12900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Level </a:t>
              </a:r>
              <a:r>
                <a:rPr lang="en" sz="1500" b="1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1500" b="1" dirty="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8" name="Google Shape;449;p23">
              <a:extLst>
                <a:ext uri="{FF2B5EF4-FFF2-40B4-BE49-F238E27FC236}">
                  <a16:creationId xmlns:a16="http://schemas.microsoft.com/office/drawing/2014/main" id="{C22273F8-F584-2895-D772-D762783D7D9E}"/>
                </a:ext>
              </a:extLst>
            </p:cNvPr>
            <p:cNvSpPr/>
            <p:nvPr/>
          </p:nvSpPr>
          <p:spPr>
            <a:xfrm>
              <a:off x="2572180" y="1614654"/>
              <a:ext cx="55662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50;p23">
              <a:extLst>
                <a:ext uri="{FF2B5EF4-FFF2-40B4-BE49-F238E27FC236}">
                  <a16:creationId xmlns:a16="http://schemas.microsoft.com/office/drawing/2014/main" id="{26AED0CA-5B71-382A-1BE3-1C8E264CE4B4}"/>
                </a:ext>
              </a:extLst>
            </p:cNvPr>
            <p:cNvSpPr txBox="1"/>
            <p:nvPr/>
          </p:nvSpPr>
          <p:spPr>
            <a:xfrm>
              <a:off x="2764031" y="1680607"/>
              <a:ext cx="5183700" cy="35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ts val="14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it-IT" sz="1600" b="0" i="0" dirty="0">
                  <a:solidFill>
                    <a:schemeClr val="tx1"/>
                  </a:solidFill>
                  <a:latin typeface="Arial"/>
                  <a:ea typeface="Times New Roman"/>
                  <a:cs typeface="Times New Roman"/>
                </a:rPr>
                <a:t>Chief Executive Officer</a:t>
              </a:r>
              <a:endParaRPr lang="it-IT" b="1" i="1" dirty="0">
                <a:solidFill>
                  <a:schemeClr val="tx1"/>
                </a:solidFill>
                <a:latin typeface="Calibri"/>
                <a:ea typeface="Times New Roman"/>
                <a:cs typeface="Times New Roman"/>
              </a:endParaRPr>
            </a:p>
          </p:txBody>
        </p:sp>
      </p:grpSp>
      <p:grpSp>
        <p:nvGrpSpPr>
          <p:cNvPr id="50" name="Google Shape;451;p23">
            <a:extLst>
              <a:ext uri="{FF2B5EF4-FFF2-40B4-BE49-F238E27FC236}">
                <a16:creationId xmlns:a16="http://schemas.microsoft.com/office/drawing/2014/main" id="{860DEEAF-8372-0293-F858-2937AF19DBAC}"/>
              </a:ext>
            </a:extLst>
          </p:cNvPr>
          <p:cNvGrpSpPr/>
          <p:nvPr/>
        </p:nvGrpSpPr>
        <p:grpSpPr>
          <a:xfrm>
            <a:off x="1527084" y="1485670"/>
            <a:ext cx="9144000" cy="536807"/>
            <a:chOff x="1206452" y="1058163"/>
            <a:chExt cx="6931928" cy="482512"/>
          </a:xfrm>
        </p:grpSpPr>
        <p:sp>
          <p:nvSpPr>
            <p:cNvPr id="51" name="Google Shape;452;p23">
              <a:extLst>
                <a:ext uri="{FF2B5EF4-FFF2-40B4-BE49-F238E27FC236}">
                  <a16:creationId xmlns:a16="http://schemas.microsoft.com/office/drawing/2014/main" id="{7AC9ECF7-D8C1-DA0A-213A-FD5F9722DBCF}"/>
                </a:ext>
              </a:extLst>
            </p:cNvPr>
            <p:cNvSpPr/>
            <p:nvPr/>
          </p:nvSpPr>
          <p:spPr>
            <a:xfrm>
              <a:off x="2572180" y="1064213"/>
              <a:ext cx="5566200" cy="4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53;p23">
              <a:extLst>
                <a:ext uri="{FF2B5EF4-FFF2-40B4-BE49-F238E27FC236}">
                  <a16:creationId xmlns:a16="http://schemas.microsoft.com/office/drawing/2014/main" id="{01715117-047D-903C-4A19-E6323C5E7929}"/>
                </a:ext>
              </a:extLst>
            </p:cNvPr>
            <p:cNvSpPr txBox="1"/>
            <p:nvPr/>
          </p:nvSpPr>
          <p:spPr>
            <a:xfrm>
              <a:off x="4378997" y="1058163"/>
              <a:ext cx="1755488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ts val="14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it-IT" dirty="0">
                  <a:solidFill>
                    <a:schemeClr val="tx1"/>
                  </a:solidFill>
                  <a:latin typeface="Arial"/>
                  <a:ea typeface="Times New Roman"/>
                  <a:cs typeface="Times New Roman"/>
                </a:rPr>
                <a:t>Level Description</a:t>
              </a:r>
              <a:endParaRPr lang="it-IT" sz="2000" dirty="0">
                <a:solidFill>
                  <a:schemeClr val="tx1"/>
                </a:solidFill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53" name="Google Shape;454;p23">
              <a:extLst>
                <a:ext uri="{FF2B5EF4-FFF2-40B4-BE49-F238E27FC236}">
                  <a16:creationId xmlns:a16="http://schemas.microsoft.com/office/drawing/2014/main" id="{B770210B-5288-3E62-E127-B14170D92B37}"/>
                </a:ext>
              </a:extLst>
            </p:cNvPr>
            <p:cNvSpPr/>
            <p:nvPr/>
          </p:nvSpPr>
          <p:spPr>
            <a:xfrm>
              <a:off x="1216676" y="1064575"/>
              <a:ext cx="1290000" cy="47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55;p23">
              <a:extLst>
                <a:ext uri="{FF2B5EF4-FFF2-40B4-BE49-F238E27FC236}">
                  <a16:creationId xmlns:a16="http://schemas.microsoft.com/office/drawing/2014/main" id="{E82425BB-AF05-B880-5D8A-A15E2E42775C}"/>
                </a:ext>
              </a:extLst>
            </p:cNvPr>
            <p:cNvSpPr txBox="1"/>
            <p:nvPr/>
          </p:nvSpPr>
          <p:spPr>
            <a:xfrm>
              <a:off x="1206452" y="1061772"/>
              <a:ext cx="1290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Level</a:t>
              </a:r>
              <a:endParaRPr sz="1500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55" name="Google Shape;456;p23">
            <a:extLst>
              <a:ext uri="{FF2B5EF4-FFF2-40B4-BE49-F238E27FC236}">
                <a16:creationId xmlns:a16="http://schemas.microsoft.com/office/drawing/2014/main" id="{A4FA690D-0576-F2BE-C3C9-E26E35547676}"/>
              </a:ext>
            </a:extLst>
          </p:cNvPr>
          <p:cNvGrpSpPr/>
          <p:nvPr/>
        </p:nvGrpSpPr>
        <p:grpSpPr>
          <a:xfrm>
            <a:off x="1527084" y="4683360"/>
            <a:ext cx="9143998" cy="532048"/>
            <a:chOff x="1206452" y="4255852"/>
            <a:chExt cx="6931928" cy="4782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6" name="Google Shape;457;p23">
              <a:extLst>
                <a:ext uri="{FF2B5EF4-FFF2-40B4-BE49-F238E27FC236}">
                  <a16:creationId xmlns:a16="http://schemas.microsoft.com/office/drawing/2014/main" id="{0E0A6E1E-1DF0-67AC-6404-937FC9377476}"/>
                </a:ext>
              </a:extLst>
            </p:cNvPr>
            <p:cNvSpPr/>
            <p:nvPr/>
          </p:nvSpPr>
          <p:spPr>
            <a:xfrm>
              <a:off x="1216675" y="4257682"/>
              <a:ext cx="1290000" cy="4764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58;p23">
              <a:extLst>
                <a:ext uri="{FF2B5EF4-FFF2-40B4-BE49-F238E27FC236}">
                  <a16:creationId xmlns:a16="http://schemas.microsoft.com/office/drawing/2014/main" id="{CAF6FF17-862A-CC53-7C59-D610CAC5360E}"/>
                </a:ext>
              </a:extLst>
            </p:cNvPr>
            <p:cNvSpPr txBox="1"/>
            <p:nvPr/>
          </p:nvSpPr>
          <p:spPr>
            <a:xfrm>
              <a:off x="1206452" y="4257685"/>
              <a:ext cx="1290000" cy="4764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Level </a:t>
              </a:r>
              <a:r>
                <a:rPr lang="en" sz="1500" b="1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6</a:t>
              </a:r>
              <a:endParaRPr sz="1500" b="1" dirty="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8" name="Google Shape;459;p23">
              <a:extLst>
                <a:ext uri="{FF2B5EF4-FFF2-40B4-BE49-F238E27FC236}">
                  <a16:creationId xmlns:a16="http://schemas.microsoft.com/office/drawing/2014/main" id="{95C8A1F9-B72C-D186-8755-807450574B0E}"/>
                </a:ext>
              </a:extLst>
            </p:cNvPr>
            <p:cNvSpPr/>
            <p:nvPr/>
          </p:nvSpPr>
          <p:spPr>
            <a:xfrm>
              <a:off x="2572180" y="4255852"/>
              <a:ext cx="55662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60;p23">
              <a:extLst>
                <a:ext uri="{FF2B5EF4-FFF2-40B4-BE49-F238E27FC236}">
                  <a16:creationId xmlns:a16="http://schemas.microsoft.com/office/drawing/2014/main" id="{A8874F19-C946-6889-DF5E-130CFDDACDF9}"/>
                </a:ext>
              </a:extLst>
            </p:cNvPr>
            <p:cNvSpPr txBox="1"/>
            <p:nvPr/>
          </p:nvSpPr>
          <p:spPr>
            <a:xfrm flipH="1">
              <a:off x="2763964" y="4315795"/>
              <a:ext cx="5183700" cy="35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ts val="14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it-IT" sz="1600" b="0" i="0" dirty="0">
                  <a:solidFill>
                    <a:schemeClr val="tx1"/>
                  </a:solidFill>
                  <a:latin typeface="Arial"/>
                  <a:ea typeface="Times New Roman"/>
                  <a:cs typeface="Times New Roman"/>
                </a:rPr>
                <a:t>Supervisor and below</a:t>
              </a:r>
              <a:endParaRPr lang="it-IT" b="1" i="1" dirty="0">
                <a:solidFill>
                  <a:schemeClr val="tx1"/>
                </a:solidFill>
                <a:latin typeface="Calibri"/>
                <a:ea typeface="Times New Roman"/>
                <a:cs typeface="Times New Roman"/>
              </a:endParaRPr>
            </a:p>
          </p:txBody>
        </p:sp>
      </p:grpSp>
      <p:grpSp>
        <p:nvGrpSpPr>
          <p:cNvPr id="60" name="Google Shape;461;p23">
            <a:extLst>
              <a:ext uri="{FF2B5EF4-FFF2-40B4-BE49-F238E27FC236}">
                <a16:creationId xmlns:a16="http://schemas.microsoft.com/office/drawing/2014/main" id="{AAB52902-6930-21F2-13EF-F2A576DD3AC5}"/>
              </a:ext>
            </a:extLst>
          </p:cNvPr>
          <p:cNvGrpSpPr/>
          <p:nvPr/>
        </p:nvGrpSpPr>
        <p:grpSpPr>
          <a:xfrm>
            <a:off x="1527084" y="4155079"/>
            <a:ext cx="9143998" cy="534306"/>
            <a:chOff x="1206452" y="3727571"/>
            <a:chExt cx="6931928" cy="48026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1" name="Google Shape;462;p23">
              <a:extLst>
                <a:ext uri="{FF2B5EF4-FFF2-40B4-BE49-F238E27FC236}">
                  <a16:creationId xmlns:a16="http://schemas.microsoft.com/office/drawing/2014/main" id="{06A19016-A276-6144-FDA7-0F55B3D1BB36}"/>
                </a:ext>
              </a:extLst>
            </p:cNvPr>
            <p:cNvSpPr/>
            <p:nvPr/>
          </p:nvSpPr>
          <p:spPr>
            <a:xfrm>
              <a:off x="1216675" y="3731435"/>
              <a:ext cx="1290000" cy="4764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63;p23">
              <a:extLst>
                <a:ext uri="{FF2B5EF4-FFF2-40B4-BE49-F238E27FC236}">
                  <a16:creationId xmlns:a16="http://schemas.microsoft.com/office/drawing/2014/main" id="{5D074F64-7EF7-FB1E-A0D7-34BB66A96BB8}"/>
                </a:ext>
              </a:extLst>
            </p:cNvPr>
            <p:cNvSpPr txBox="1"/>
            <p:nvPr/>
          </p:nvSpPr>
          <p:spPr>
            <a:xfrm>
              <a:off x="1206452" y="3731445"/>
              <a:ext cx="12900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Level </a:t>
              </a:r>
              <a:r>
                <a:rPr lang="en" sz="1500" b="1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</a:t>
              </a:r>
              <a:endParaRPr sz="1500" b="1" dirty="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3" name="Google Shape;464;p23">
              <a:extLst>
                <a:ext uri="{FF2B5EF4-FFF2-40B4-BE49-F238E27FC236}">
                  <a16:creationId xmlns:a16="http://schemas.microsoft.com/office/drawing/2014/main" id="{603A619A-9B9F-7E00-1E57-D8C0DCB1FA0C}"/>
                </a:ext>
              </a:extLst>
            </p:cNvPr>
            <p:cNvSpPr/>
            <p:nvPr/>
          </p:nvSpPr>
          <p:spPr>
            <a:xfrm>
              <a:off x="2572180" y="3727571"/>
              <a:ext cx="5566200" cy="47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65;p23">
              <a:extLst>
                <a:ext uri="{FF2B5EF4-FFF2-40B4-BE49-F238E27FC236}">
                  <a16:creationId xmlns:a16="http://schemas.microsoft.com/office/drawing/2014/main" id="{92726C66-91BC-ED2F-C3DA-D502369FF980}"/>
                </a:ext>
              </a:extLst>
            </p:cNvPr>
            <p:cNvSpPr txBox="1"/>
            <p:nvPr/>
          </p:nvSpPr>
          <p:spPr>
            <a:xfrm>
              <a:off x="2764031" y="3787515"/>
              <a:ext cx="5183700" cy="356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ts val="14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it-IT" sz="1600" b="0" i="0" dirty="0">
                  <a:solidFill>
                    <a:schemeClr val="tx1"/>
                  </a:solidFill>
                  <a:latin typeface="Arial"/>
                  <a:ea typeface="Times New Roman"/>
                  <a:cs typeface="Times New Roman"/>
                </a:rPr>
                <a:t>Section / Shift Manager</a:t>
              </a:r>
              <a:endParaRPr lang="it-IT" b="1" i="1" dirty="0">
                <a:solidFill>
                  <a:schemeClr val="tx1"/>
                </a:solidFill>
                <a:latin typeface="Calibri"/>
                <a:ea typeface="Times New Roman"/>
                <a:cs typeface="Times New Roman"/>
              </a:endParaRPr>
            </a:p>
          </p:txBody>
        </p: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A5DB3A88-767F-FD83-20CF-F0E60AA28AC1}"/>
              </a:ext>
            </a:extLst>
          </p:cNvPr>
          <p:cNvSpPr/>
          <p:nvPr/>
        </p:nvSpPr>
        <p:spPr>
          <a:xfrm>
            <a:off x="4251366" y="415636"/>
            <a:ext cx="3776353" cy="61465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chemeClr val="tx1"/>
                </a:solidFill>
              </a:rPr>
              <a:t>HR Level</a:t>
            </a:r>
          </a:p>
        </p:txBody>
      </p:sp>
      <p:sp>
        <p:nvSpPr>
          <p:cNvPr id="68" name="Slide Number Placeholder 217">
            <a:extLst>
              <a:ext uri="{FF2B5EF4-FFF2-40B4-BE49-F238E27FC236}">
                <a16:creationId xmlns:a16="http://schemas.microsoft.com/office/drawing/2014/main" id="{5E88FB08-6205-930B-AABB-9FC2EA989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507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00856-08DF-4E18-6BA6-EC8A15701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2B84A-F976-2443-11C0-43B6B10A6E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6D2320-E5FF-1513-C868-659CF3AE51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FE0F81-22CE-CC58-A12A-2310535FC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5" y="0"/>
            <a:ext cx="12192000" cy="6858000"/>
          </a:xfrm>
          <a:prstGeom prst="rect">
            <a:avLst/>
          </a:prstGeom>
          <a:ln w="41275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46495FB-D78A-1741-60F4-0FBFDA56BFEA}"/>
              </a:ext>
            </a:extLst>
          </p:cNvPr>
          <p:cNvSpPr txBox="1">
            <a:spLocks/>
          </p:cNvSpPr>
          <p:nvPr/>
        </p:nvSpPr>
        <p:spPr>
          <a:xfrm>
            <a:off x="457200" y="162000"/>
            <a:ext cx="8992800" cy="83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D0779-D38F-CAAC-76AB-3FFBB6EF801F}"/>
              </a:ext>
            </a:extLst>
          </p:cNvPr>
          <p:cNvSpPr txBox="1"/>
          <p:nvPr/>
        </p:nvSpPr>
        <p:spPr>
          <a:xfrm>
            <a:off x="1826821" y="316190"/>
            <a:ext cx="8538358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Proposed Decision Authority Matrix for processes within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CB9C3144-6111-E38A-E46D-DD1B5082B62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540" y="1546641"/>
            <a:ext cx="1968856" cy="4088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95791" rIns="95791" bIns="95791" anchor="b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77" name="Rectangle 9">
            <a:extLst>
              <a:ext uri="{FF2B5EF4-FFF2-40B4-BE49-F238E27FC236}">
                <a16:creationId xmlns:a16="http://schemas.microsoft.com/office/drawing/2014/main" id="{553DED96-3498-CCC1-D2EA-7636F81852A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94538" y="1582214"/>
            <a:ext cx="914400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Audit</a:t>
            </a: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B8ED6634-99F5-A637-16D9-1AB3F79A1AE2}"/>
              </a:ext>
            </a:extLst>
          </p:cNvPr>
          <p:cNvSpPr>
            <a:spLocks noChangeArrowheads="1"/>
          </p:cNvSpPr>
          <p:nvPr/>
        </p:nvSpPr>
        <p:spPr bwMode="gray">
          <a:xfrm>
            <a:off x="8353257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Finance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748F7667-6AC8-DCDF-5E4A-65AF74B0888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85948" y="1582214"/>
            <a:ext cx="517573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BU</a:t>
            </a:r>
          </a:p>
        </p:txBody>
      </p:sp>
      <p:sp>
        <p:nvSpPr>
          <p:cNvPr id="80" name="Rectangle 15">
            <a:extLst>
              <a:ext uri="{FF2B5EF4-FFF2-40B4-BE49-F238E27FC236}">
                <a16:creationId xmlns:a16="http://schemas.microsoft.com/office/drawing/2014/main" id="{C5229BF7-760F-868A-F6E7-9EFB4242BD89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73521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CEO</a:t>
            </a: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23FF1394-8339-0F34-3718-BB97509CF0F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52831" y="1584273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COO</a:t>
            </a:r>
          </a:p>
        </p:txBody>
      </p:sp>
      <p:sp>
        <p:nvSpPr>
          <p:cNvPr id="82" name="Rounded Rectangle 1317">
            <a:extLst>
              <a:ext uri="{FF2B5EF4-FFF2-40B4-BE49-F238E27FC236}">
                <a16:creationId xmlns:a16="http://schemas.microsoft.com/office/drawing/2014/main" id="{55620C9E-A838-9E21-FF8A-9962128EED7B}"/>
              </a:ext>
            </a:extLst>
          </p:cNvPr>
          <p:cNvSpPr/>
          <p:nvPr/>
        </p:nvSpPr>
        <p:spPr>
          <a:xfrm>
            <a:off x="1267042" y="1998515"/>
            <a:ext cx="1991355" cy="49459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Business plan</a:t>
            </a:r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704218B5-6EC8-BD5D-BB24-EA4E27FD699B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582214"/>
            <a:ext cx="914400" cy="370745"/>
          </a:xfrm>
          <a:prstGeom prst="rect">
            <a:avLst/>
          </a:prstGeom>
          <a:solidFill>
            <a:srgbClr val="B5CECD"/>
          </a:solidFill>
          <a:ln w="6350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BoD</a:t>
            </a:r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CB30AA53-FDF2-0B6A-C6B3-427C3CD9E89E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18445" y="1587933"/>
            <a:ext cx="901671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Nom. &amp; Rem.</a:t>
            </a:r>
          </a:p>
        </p:txBody>
      </p:sp>
      <p:sp>
        <p:nvSpPr>
          <p:cNvPr id="85" name="Rounded Rectangle 1320">
            <a:extLst>
              <a:ext uri="{FF2B5EF4-FFF2-40B4-BE49-F238E27FC236}">
                <a16:creationId xmlns:a16="http://schemas.microsoft.com/office/drawing/2014/main" id="{04E10B87-7D55-886D-0195-3A2526682F8E}"/>
              </a:ext>
            </a:extLst>
          </p:cNvPr>
          <p:cNvSpPr/>
          <p:nvPr/>
        </p:nvSpPr>
        <p:spPr>
          <a:xfrm>
            <a:off x="1267042" y="2615259"/>
            <a:ext cx="1991355" cy="494598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Operational planning</a:t>
            </a:r>
          </a:p>
        </p:txBody>
      </p:sp>
      <p:sp>
        <p:nvSpPr>
          <p:cNvPr id="86" name="Rounded Rectangle 1321">
            <a:extLst>
              <a:ext uri="{FF2B5EF4-FFF2-40B4-BE49-F238E27FC236}">
                <a16:creationId xmlns:a16="http://schemas.microsoft.com/office/drawing/2014/main" id="{2E805F2B-EE15-36F5-A7AD-928087A8A6C2}"/>
              </a:ext>
            </a:extLst>
          </p:cNvPr>
          <p:cNvSpPr/>
          <p:nvPr/>
        </p:nvSpPr>
        <p:spPr>
          <a:xfrm>
            <a:off x="1267042" y="3232003"/>
            <a:ext cx="1991355" cy="494598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Investment approvals</a:t>
            </a:r>
          </a:p>
        </p:txBody>
      </p:sp>
      <p:sp>
        <p:nvSpPr>
          <p:cNvPr id="87" name="Rectangle 5">
            <a:extLst>
              <a:ext uri="{FF2B5EF4-FFF2-40B4-BE49-F238E27FC236}">
                <a16:creationId xmlns:a16="http://schemas.microsoft.com/office/drawing/2014/main" id="{01FFC63F-377D-66FE-5A5C-92E5DF1C2168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011140"/>
            <a:ext cx="4104011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Board &amp; Committes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22AB4A5-57E1-2951-E69B-CC111707B5F5}"/>
              </a:ext>
            </a:extLst>
          </p:cNvPr>
          <p:cNvCxnSpPr>
            <a:cxnSpLocks/>
          </p:cNvCxnSpPr>
          <p:nvPr/>
        </p:nvCxnSpPr>
        <p:spPr>
          <a:xfrm>
            <a:off x="10095430" y="1240069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EEEF9FB-D256-4B58-0357-CD7FA9FF98D3}"/>
              </a:ext>
            </a:extLst>
          </p:cNvPr>
          <p:cNvCxnSpPr>
            <a:cxnSpLocks/>
          </p:cNvCxnSpPr>
          <p:nvPr/>
        </p:nvCxnSpPr>
        <p:spPr>
          <a:xfrm>
            <a:off x="3300864" y="1475307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351">
            <a:extLst>
              <a:ext uri="{FF2B5EF4-FFF2-40B4-BE49-F238E27FC236}">
                <a16:creationId xmlns:a16="http://schemas.microsoft.com/office/drawing/2014/main" id="{5A398535-BA25-84CF-55AB-A4EEF8BDA7D2}"/>
              </a:ext>
            </a:extLst>
          </p:cNvPr>
          <p:cNvSpPr/>
          <p:nvPr/>
        </p:nvSpPr>
        <p:spPr>
          <a:xfrm>
            <a:off x="312348" y="1932607"/>
            <a:ext cx="679244" cy="302039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>
                <a:solidFill>
                  <a:schemeClr val="bg1"/>
                </a:solidFill>
              </a:rPr>
              <a:t>Finance</a:t>
            </a:r>
            <a:endParaRPr lang="en-US" sz="1100" b="1" dirty="0">
              <a:solidFill>
                <a:schemeClr val="bg1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091BFA0-10C6-7D54-39FA-F2B07873194E}"/>
              </a:ext>
            </a:extLst>
          </p:cNvPr>
          <p:cNvCxnSpPr>
            <a:cxnSpLocks/>
          </p:cNvCxnSpPr>
          <p:nvPr/>
        </p:nvCxnSpPr>
        <p:spPr>
          <a:xfrm>
            <a:off x="4294254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C90BEFF-8E76-5885-951F-57B52C1A8306}"/>
              </a:ext>
            </a:extLst>
          </p:cNvPr>
          <p:cNvCxnSpPr>
            <a:cxnSpLocks/>
          </p:cNvCxnSpPr>
          <p:nvPr/>
        </p:nvCxnSpPr>
        <p:spPr>
          <a:xfrm>
            <a:off x="538470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ABB7E9E8-F95C-FD0C-5175-C83CBACC809F}"/>
              </a:ext>
            </a:extLst>
          </p:cNvPr>
          <p:cNvCxnSpPr>
            <a:cxnSpLocks/>
          </p:cNvCxnSpPr>
          <p:nvPr/>
        </p:nvCxnSpPr>
        <p:spPr>
          <a:xfrm>
            <a:off x="6457014" y="1475307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B6839DE-B577-044A-94D4-B6F585B5225C}"/>
              </a:ext>
            </a:extLst>
          </p:cNvPr>
          <p:cNvCxnSpPr>
            <a:cxnSpLocks/>
          </p:cNvCxnSpPr>
          <p:nvPr/>
        </p:nvCxnSpPr>
        <p:spPr>
          <a:xfrm>
            <a:off x="889541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3D9DA599-AB6C-E313-6F7A-2B911F6335C8}"/>
              </a:ext>
            </a:extLst>
          </p:cNvPr>
          <p:cNvCxnSpPr>
            <a:cxnSpLocks/>
          </p:cNvCxnSpPr>
          <p:nvPr/>
        </p:nvCxnSpPr>
        <p:spPr>
          <a:xfrm>
            <a:off x="11516167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8D780133-9791-6B8C-6DC9-3645F8D1F07D}"/>
              </a:ext>
            </a:extLst>
          </p:cNvPr>
          <p:cNvCxnSpPr>
            <a:cxnSpLocks/>
          </p:cNvCxnSpPr>
          <p:nvPr/>
        </p:nvCxnSpPr>
        <p:spPr>
          <a:xfrm>
            <a:off x="10729802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E87B8C8-EBC5-A6E4-E49F-BD6D8C7A467B}"/>
              </a:ext>
            </a:extLst>
          </p:cNvPr>
          <p:cNvCxnSpPr>
            <a:cxnSpLocks/>
          </p:cNvCxnSpPr>
          <p:nvPr/>
        </p:nvCxnSpPr>
        <p:spPr>
          <a:xfrm>
            <a:off x="8327647" y="1475307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0B42CCA1-FC55-F839-B7FC-AC04CA5D94D5}"/>
              </a:ext>
            </a:extLst>
          </p:cNvPr>
          <p:cNvCxnSpPr>
            <a:cxnSpLocks/>
          </p:cNvCxnSpPr>
          <p:nvPr/>
        </p:nvCxnSpPr>
        <p:spPr>
          <a:xfrm>
            <a:off x="952103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7">
            <a:extLst>
              <a:ext uri="{FF2B5EF4-FFF2-40B4-BE49-F238E27FC236}">
                <a16:creationId xmlns:a16="http://schemas.microsoft.com/office/drawing/2014/main" id="{D3C8F079-55DB-A1D0-3BAE-5D459BE585D9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32993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>
                <a:solidFill>
                  <a:srgbClr val="000000"/>
                </a:solidFill>
                <a:cs typeface="Arial" pitchFamily="34" charset="0"/>
              </a:rPr>
              <a:t>HR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A37F38D6-0F7E-6EBE-C863-A61C3AFE8F1B}"/>
              </a:ext>
            </a:extLst>
          </p:cNvPr>
          <p:cNvCxnSpPr>
            <a:cxnSpLocks/>
          </p:cNvCxnSpPr>
          <p:nvPr/>
        </p:nvCxnSpPr>
        <p:spPr>
          <a:xfrm>
            <a:off x="10095430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5">
            <a:extLst>
              <a:ext uri="{FF2B5EF4-FFF2-40B4-BE49-F238E27FC236}">
                <a16:creationId xmlns:a16="http://schemas.microsoft.com/office/drawing/2014/main" id="{78F9E626-D359-CDB3-648F-E1D4F8FBC03C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61644" y="1038381"/>
            <a:ext cx="3750458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organization</a:t>
            </a:r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7EA304AC-A2D4-FF6E-E1FE-6D72643F14B7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6861" y="2138893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id="{73105D20-5B7B-EA12-B43C-B6E21575166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6861" y="3372382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06" name="Oval 2">
            <a:extLst>
              <a:ext uri="{FF2B5EF4-FFF2-40B4-BE49-F238E27FC236}">
                <a16:creationId xmlns:a16="http://schemas.microsoft.com/office/drawing/2014/main" id="{019FB5D7-11AD-9826-087F-6E98CCC91FF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6861" y="2755638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7" name="Rectangle 11">
            <a:extLst>
              <a:ext uri="{FF2B5EF4-FFF2-40B4-BE49-F238E27FC236}">
                <a16:creationId xmlns:a16="http://schemas.microsoft.com/office/drawing/2014/main" id="{12E774CB-DB70-0272-D1E7-112341554D6A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74756" y="1582213"/>
            <a:ext cx="914400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Excom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28" name="Rounded Rectangle 73">
            <a:extLst>
              <a:ext uri="{FF2B5EF4-FFF2-40B4-BE49-F238E27FC236}">
                <a16:creationId xmlns:a16="http://schemas.microsoft.com/office/drawing/2014/main" id="{3364C2DB-4BD1-4FCB-DA27-79993FB96B5E}"/>
              </a:ext>
            </a:extLst>
          </p:cNvPr>
          <p:cNvSpPr/>
          <p:nvPr/>
        </p:nvSpPr>
        <p:spPr>
          <a:xfrm>
            <a:off x="1267042" y="3839232"/>
            <a:ext cx="1991355" cy="494598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>
                <a:solidFill>
                  <a:srgbClr val="000000"/>
                </a:solidFill>
              </a:rPr>
              <a:t>Authorization</a:t>
            </a:r>
          </a:p>
        </p:txBody>
      </p:sp>
      <p:sp>
        <p:nvSpPr>
          <p:cNvPr id="129" name="Oval 2">
            <a:extLst>
              <a:ext uri="{FF2B5EF4-FFF2-40B4-BE49-F238E27FC236}">
                <a16:creationId xmlns:a16="http://schemas.microsoft.com/office/drawing/2014/main" id="{EB7BB184-043B-9AE2-DEC5-24DF808FD20E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6861" y="3986352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30" name="Rounded Rectangle 79">
            <a:extLst>
              <a:ext uri="{FF2B5EF4-FFF2-40B4-BE49-F238E27FC236}">
                <a16:creationId xmlns:a16="http://schemas.microsoft.com/office/drawing/2014/main" id="{694F8152-3451-9243-5AB1-1B63603C30FC}"/>
              </a:ext>
            </a:extLst>
          </p:cNvPr>
          <p:cNvSpPr/>
          <p:nvPr/>
        </p:nvSpPr>
        <p:spPr>
          <a:xfrm>
            <a:off x="1267042" y="4430223"/>
            <a:ext cx="1980000" cy="1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Authorized Bank Signatories</a:t>
            </a:r>
          </a:p>
        </p:txBody>
      </p:sp>
      <p:sp>
        <p:nvSpPr>
          <p:cNvPr id="131" name="Rounded Rectangle 80">
            <a:extLst>
              <a:ext uri="{FF2B5EF4-FFF2-40B4-BE49-F238E27FC236}">
                <a16:creationId xmlns:a16="http://schemas.microsoft.com/office/drawing/2014/main" id="{C93AB928-75DB-3EA8-7CF5-B3A6E1DEFF20}"/>
              </a:ext>
            </a:extLst>
          </p:cNvPr>
          <p:cNvSpPr/>
          <p:nvPr/>
        </p:nvSpPr>
        <p:spPr>
          <a:xfrm>
            <a:off x="1267042" y="4673365"/>
            <a:ext cx="1980000" cy="1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Signing Limits for the Comp.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F88EBE4A-77CD-937B-D7B4-92ADE5AB32E7}"/>
              </a:ext>
            </a:extLst>
          </p:cNvPr>
          <p:cNvCxnSpPr>
            <a:cxnSpLocks/>
          </p:cNvCxnSpPr>
          <p:nvPr/>
        </p:nvCxnSpPr>
        <p:spPr>
          <a:xfrm>
            <a:off x="7577526" y="1497082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E916D204-43B4-A993-46EB-C90F155AC329}"/>
              </a:ext>
            </a:extLst>
          </p:cNvPr>
          <p:cNvCxnSpPr/>
          <p:nvPr/>
        </p:nvCxnSpPr>
        <p:spPr>
          <a:xfrm flipH="1">
            <a:off x="3307975" y="5459175"/>
            <a:ext cx="8204127" cy="21775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0">
            <a:extLst>
              <a:ext uri="{FF2B5EF4-FFF2-40B4-BE49-F238E27FC236}">
                <a16:creationId xmlns:a16="http://schemas.microsoft.com/office/drawing/2014/main" id="{F50A88F0-CBF2-7E47-1DE8-7240DF17F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36" y="5884267"/>
            <a:ext cx="274320" cy="27432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63" name="Oval 11">
            <a:extLst>
              <a:ext uri="{FF2B5EF4-FFF2-40B4-BE49-F238E27FC236}">
                <a16:creationId xmlns:a16="http://schemas.microsoft.com/office/drawing/2014/main" id="{E1AA76E5-4441-8FA5-B0D9-F8B5825B4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384" y="5894522"/>
            <a:ext cx="274320" cy="27432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64" name="Oval 12">
            <a:extLst>
              <a:ext uri="{FF2B5EF4-FFF2-40B4-BE49-F238E27FC236}">
                <a16:creationId xmlns:a16="http://schemas.microsoft.com/office/drawing/2014/main" id="{8DC8A48A-434E-23C7-FB13-F100D6FB0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604" y="5894522"/>
            <a:ext cx="274320" cy="27432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RV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6" name="Oval 13">
            <a:extLst>
              <a:ext uri="{FF2B5EF4-FFF2-40B4-BE49-F238E27FC236}">
                <a16:creationId xmlns:a16="http://schemas.microsoft.com/office/drawing/2014/main" id="{39231745-B755-7931-1039-FFA70E7C6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585" y="5902236"/>
            <a:ext cx="274320" cy="27432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7" name="Oval 14">
            <a:extLst>
              <a:ext uri="{FF2B5EF4-FFF2-40B4-BE49-F238E27FC236}">
                <a16:creationId xmlns:a16="http://schemas.microsoft.com/office/drawing/2014/main" id="{69E55AD8-72F6-F13D-9BA5-A73F61D38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236" y="5884267"/>
            <a:ext cx="274320" cy="27432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FA5B8DE-25C2-4B2B-63E4-B85BD6496147}"/>
              </a:ext>
            </a:extLst>
          </p:cNvPr>
          <p:cNvSpPr/>
          <p:nvPr/>
        </p:nvSpPr>
        <p:spPr>
          <a:xfrm>
            <a:off x="3158834" y="5849749"/>
            <a:ext cx="8448255" cy="350358"/>
          </a:xfrm>
          <a:prstGeom prst="rect">
            <a:avLst/>
          </a:prstGeom>
          <a:noFill/>
          <a:ln w="25400">
            <a:solidFill>
              <a:srgbClr val="B5CE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76202692-CD08-9474-3114-70063E7B3E97}"/>
              </a:ext>
            </a:extLst>
          </p:cNvPr>
          <p:cNvSpPr txBox="1"/>
          <p:nvPr/>
        </p:nvSpPr>
        <p:spPr>
          <a:xfrm>
            <a:off x="3515714" y="5899446"/>
            <a:ext cx="115551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/>
              <a:t>Design</a:t>
            </a:r>
            <a:endParaRPr lang="en-US" sz="16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39CE007C-8D36-82AF-F542-67BA0D97E10F}"/>
              </a:ext>
            </a:extLst>
          </p:cNvPr>
          <p:cNvSpPr txBox="1"/>
          <p:nvPr/>
        </p:nvSpPr>
        <p:spPr>
          <a:xfrm>
            <a:off x="4970704" y="5884267"/>
            <a:ext cx="1205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74CF"/>
                </a:solidFill>
              </a:rPr>
              <a:t>Support / Input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2B24F929-FBE0-5EE4-5D72-7B652451896D}"/>
              </a:ext>
            </a:extLst>
          </p:cNvPr>
          <p:cNvSpPr txBox="1"/>
          <p:nvPr/>
        </p:nvSpPr>
        <p:spPr>
          <a:xfrm>
            <a:off x="6712924" y="5886588"/>
            <a:ext cx="1471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299"/>
                </a:solidFill>
              </a:rPr>
              <a:t>Review / Validate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61E1108-F012-2D2C-292B-FB957780B7B5}"/>
              </a:ext>
            </a:extLst>
          </p:cNvPr>
          <p:cNvSpPr txBox="1"/>
          <p:nvPr/>
        </p:nvSpPr>
        <p:spPr>
          <a:xfrm>
            <a:off x="8761793" y="5862342"/>
            <a:ext cx="688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9B3A"/>
                </a:solidFill>
              </a:rPr>
              <a:t>Endorse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423A680-107B-139D-A65B-CC7C49E8CCCF}"/>
              </a:ext>
            </a:extLst>
          </p:cNvPr>
          <p:cNvSpPr txBox="1"/>
          <p:nvPr/>
        </p:nvSpPr>
        <p:spPr>
          <a:xfrm>
            <a:off x="10053441" y="5884268"/>
            <a:ext cx="120846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5E6970"/>
                </a:solidFill>
              </a:rPr>
              <a:t>Approve</a:t>
            </a:r>
          </a:p>
        </p:txBody>
      </p:sp>
      <p:sp>
        <p:nvSpPr>
          <p:cNvPr id="178" name="Oval 14">
            <a:extLst>
              <a:ext uri="{FF2B5EF4-FFF2-40B4-BE49-F238E27FC236}">
                <a16:creationId xmlns:a16="http://schemas.microsoft.com/office/drawing/2014/main" id="{270FCD24-4194-A45F-83E1-0C0D770AA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8855" y="215978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79" name="Oval 14">
            <a:extLst>
              <a:ext uri="{FF2B5EF4-FFF2-40B4-BE49-F238E27FC236}">
                <a16:creationId xmlns:a16="http://schemas.microsoft.com/office/drawing/2014/main" id="{62E135F7-F418-41E2-64B7-1EEAADD05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8874" y="276968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1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80" name="Oval 14">
            <a:extLst>
              <a:ext uri="{FF2B5EF4-FFF2-40B4-BE49-F238E27FC236}">
                <a16:creationId xmlns:a16="http://schemas.microsoft.com/office/drawing/2014/main" id="{6B5F1C3B-7CA6-CB49-AFB0-573B6AE72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2524" y="336768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81" name="Oval 14">
            <a:extLst>
              <a:ext uri="{FF2B5EF4-FFF2-40B4-BE49-F238E27FC236}">
                <a16:creationId xmlns:a16="http://schemas.microsoft.com/office/drawing/2014/main" id="{57D80E99-D5B5-1A1D-833D-E9FE8EDFB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3474" y="441739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82" name="Oval 14">
            <a:extLst>
              <a:ext uri="{FF2B5EF4-FFF2-40B4-BE49-F238E27FC236}">
                <a16:creationId xmlns:a16="http://schemas.microsoft.com/office/drawing/2014/main" id="{22474FE9-8F52-3C6F-F72B-BF483D37E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6752" y="4694415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83" name="Oval 12">
            <a:extLst>
              <a:ext uri="{FF2B5EF4-FFF2-40B4-BE49-F238E27FC236}">
                <a16:creationId xmlns:a16="http://schemas.microsoft.com/office/drawing/2014/main" id="{9BE7B02D-3F04-A90E-7909-E0977C2B1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255" y="2152868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84" name="Oval 12">
            <a:extLst>
              <a:ext uri="{FF2B5EF4-FFF2-40B4-BE49-F238E27FC236}">
                <a16:creationId xmlns:a16="http://schemas.microsoft.com/office/drawing/2014/main" id="{E48B740C-2EA8-1900-A8F9-55E2B7E40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283" y="2776824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85" name="Oval 12">
            <a:extLst>
              <a:ext uri="{FF2B5EF4-FFF2-40B4-BE49-F238E27FC236}">
                <a16:creationId xmlns:a16="http://schemas.microsoft.com/office/drawing/2014/main" id="{C7119AC3-5D76-19E1-BAFD-2AF1320A8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035" y="3381267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86" name="Oval 12">
            <a:extLst>
              <a:ext uri="{FF2B5EF4-FFF2-40B4-BE49-F238E27FC236}">
                <a16:creationId xmlns:a16="http://schemas.microsoft.com/office/drawing/2014/main" id="{75206D06-4101-570B-5D3D-C62ADDBA9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258" y="4414021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87" name="Oval 12">
            <a:extLst>
              <a:ext uri="{FF2B5EF4-FFF2-40B4-BE49-F238E27FC236}">
                <a16:creationId xmlns:a16="http://schemas.microsoft.com/office/drawing/2014/main" id="{DD044086-F25B-74C7-3040-EB79EB682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3015" y="4694349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88" name="Oval 13">
            <a:extLst>
              <a:ext uri="{FF2B5EF4-FFF2-40B4-BE49-F238E27FC236}">
                <a16:creationId xmlns:a16="http://schemas.microsoft.com/office/drawing/2014/main" id="{E4F0AB44-8C69-B857-8F67-6B6BB016E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9833" y="2161780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89" name="Oval 13">
            <a:extLst>
              <a:ext uri="{FF2B5EF4-FFF2-40B4-BE49-F238E27FC236}">
                <a16:creationId xmlns:a16="http://schemas.microsoft.com/office/drawing/2014/main" id="{4ECFC57F-0A6B-4E18-56B8-131E79C05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2118" y="2763025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90" name="Oval 13">
            <a:extLst>
              <a:ext uri="{FF2B5EF4-FFF2-40B4-BE49-F238E27FC236}">
                <a16:creationId xmlns:a16="http://schemas.microsoft.com/office/drawing/2014/main" id="{F4A500C2-EFFB-410F-7E09-ABCDAB73F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053" y="3365185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91" name="Oval 13">
            <a:extLst>
              <a:ext uri="{FF2B5EF4-FFF2-40B4-BE49-F238E27FC236}">
                <a16:creationId xmlns:a16="http://schemas.microsoft.com/office/drawing/2014/main" id="{F3828D27-F067-7F2D-22AD-4CCA657F2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5130" y="4418293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92" name="Oval 13">
            <a:extLst>
              <a:ext uri="{FF2B5EF4-FFF2-40B4-BE49-F238E27FC236}">
                <a16:creationId xmlns:a16="http://schemas.microsoft.com/office/drawing/2014/main" id="{6CF5BA84-F46C-F64D-985E-FA8BE701D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359" y="4695425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205" name="Oval 10">
            <a:extLst>
              <a:ext uri="{FF2B5EF4-FFF2-40B4-BE49-F238E27FC236}">
                <a16:creationId xmlns:a16="http://schemas.microsoft.com/office/drawing/2014/main" id="{11E5EA99-798E-4BF2-19C1-DED357A7B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6786" y="2156085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06" name="Oval 10">
            <a:extLst>
              <a:ext uri="{FF2B5EF4-FFF2-40B4-BE49-F238E27FC236}">
                <a16:creationId xmlns:a16="http://schemas.microsoft.com/office/drawing/2014/main" id="{5E5E4225-F864-A67F-D62D-91E07D3D3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7201" y="2769734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07" name="Oval 10">
            <a:extLst>
              <a:ext uri="{FF2B5EF4-FFF2-40B4-BE49-F238E27FC236}">
                <a16:creationId xmlns:a16="http://schemas.microsoft.com/office/drawing/2014/main" id="{C6D435E6-5F13-544D-7598-3CB17EA34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3485" y="3363119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08" name="Oval 10">
            <a:extLst>
              <a:ext uri="{FF2B5EF4-FFF2-40B4-BE49-F238E27FC236}">
                <a16:creationId xmlns:a16="http://schemas.microsoft.com/office/drawing/2014/main" id="{A380E33F-75BD-B5DC-C83F-BEEC18E68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2194" y="4411472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09" name="Oval 10">
            <a:extLst>
              <a:ext uri="{FF2B5EF4-FFF2-40B4-BE49-F238E27FC236}">
                <a16:creationId xmlns:a16="http://schemas.microsoft.com/office/drawing/2014/main" id="{09D47ACA-2E55-E89A-ED80-EE872072A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544" y="4693823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11" name="Oval 11">
            <a:extLst>
              <a:ext uri="{FF2B5EF4-FFF2-40B4-BE49-F238E27FC236}">
                <a16:creationId xmlns:a16="http://schemas.microsoft.com/office/drawing/2014/main" id="{3E7D109E-9FA9-4739-85D2-9824B3EFC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1330" y="216574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12" name="Oval 11">
            <a:extLst>
              <a:ext uri="{FF2B5EF4-FFF2-40B4-BE49-F238E27FC236}">
                <a16:creationId xmlns:a16="http://schemas.microsoft.com/office/drawing/2014/main" id="{1E134C8A-D44B-4269-1CB2-3BBBC513D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1330" y="2773235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13" name="Oval 11">
            <a:extLst>
              <a:ext uri="{FF2B5EF4-FFF2-40B4-BE49-F238E27FC236}">
                <a16:creationId xmlns:a16="http://schemas.microsoft.com/office/drawing/2014/main" id="{FC9FADE8-A29E-C9EA-E07B-FC51A247A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4643" y="3361830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17" name="Oval 11">
            <a:extLst>
              <a:ext uri="{FF2B5EF4-FFF2-40B4-BE49-F238E27FC236}">
                <a16:creationId xmlns:a16="http://schemas.microsoft.com/office/drawing/2014/main" id="{2210CD83-FAD3-2ABF-7149-8AF63AFBA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6087" y="2164089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18" name="Oval 11">
            <a:extLst>
              <a:ext uri="{FF2B5EF4-FFF2-40B4-BE49-F238E27FC236}">
                <a16:creationId xmlns:a16="http://schemas.microsoft.com/office/drawing/2014/main" id="{353500BC-7770-65A6-D873-628B95D46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6087" y="2768401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19" name="Oval 11">
            <a:extLst>
              <a:ext uri="{FF2B5EF4-FFF2-40B4-BE49-F238E27FC236}">
                <a16:creationId xmlns:a16="http://schemas.microsoft.com/office/drawing/2014/main" id="{DEFCA252-0A16-C8E5-449B-811DC3D09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400" y="335699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0" name="Oval 11">
            <a:extLst>
              <a:ext uri="{FF2B5EF4-FFF2-40B4-BE49-F238E27FC236}">
                <a16:creationId xmlns:a16="http://schemas.microsoft.com/office/drawing/2014/main" id="{F984C74E-D221-5376-E209-CCF9556DE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4061" y="2164992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1" name="Oval 11">
            <a:extLst>
              <a:ext uri="{FF2B5EF4-FFF2-40B4-BE49-F238E27FC236}">
                <a16:creationId xmlns:a16="http://schemas.microsoft.com/office/drawing/2014/main" id="{F5945FD6-8EDA-C1C1-64DE-D451653FC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4061" y="276930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2" name="Oval 11">
            <a:extLst>
              <a:ext uri="{FF2B5EF4-FFF2-40B4-BE49-F238E27FC236}">
                <a16:creationId xmlns:a16="http://schemas.microsoft.com/office/drawing/2014/main" id="{DA7C7D46-A31B-2D68-87BD-ED5A3C158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7374" y="3357899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3" name="Oval 11">
            <a:extLst>
              <a:ext uri="{FF2B5EF4-FFF2-40B4-BE49-F238E27FC236}">
                <a16:creationId xmlns:a16="http://schemas.microsoft.com/office/drawing/2014/main" id="{82FE3D9F-0D12-2BCC-2A0E-C20F12FAD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6940" y="215286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4" name="Oval 11">
            <a:extLst>
              <a:ext uri="{FF2B5EF4-FFF2-40B4-BE49-F238E27FC236}">
                <a16:creationId xmlns:a16="http://schemas.microsoft.com/office/drawing/2014/main" id="{31302F6D-3B21-7792-5080-05BB7CCB7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6940" y="2757180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5" name="Oval 11">
            <a:extLst>
              <a:ext uri="{FF2B5EF4-FFF2-40B4-BE49-F238E27FC236}">
                <a16:creationId xmlns:a16="http://schemas.microsoft.com/office/drawing/2014/main" id="{40BD4923-78A2-162C-FC93-5300599F9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0253" y="3345775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8" name="Slide Number Placeholder 217">
            <a:extLst>
              <a:ext uri="{FF2B5EF4-FFF2-40B4-BE49-F238E27FC236}">
                <a16:creationId xmlns:a16="http://schemas.microsoft.com/office/drawing/2014/main" id="{22E72247-A226-4098-E331-CDE9A3C3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6</a:t>
            </a:fld>
            <a:endParaRPr lang="en-US" dirty="0"/>
          </a:p>
        </p:txBody>
      </p:sp>
      <p:sp>
        <p:nvSpPr>
          <p:cNvPr id="229" name="Rectangle 17">
            <a:extLst>
              <a:ext uri="{FF2B5EF4-FFF2-40B4-BE49-F238E27FC236}">
                <a16:creationId xmlns:a16="http://schemas.microsoft.com/office/drawing/2014/main" id="{39149B74-F7B3-0D78-1EB7-D8B72DA4AF09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54919" y="1571404"/>
            <a:ext cx="517573" cy="391517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8288" rIns="0" bIns="18288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Perf. </a:t>
            </a:r>
          </a:p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Mgmnt</a:t>
            </a:r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0230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B997C-64E3-7253-D7D6-0F6356523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5682-1441-EB49-243A-F4B0490F53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46277-791D-C60E-59A0-4BC4641E45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374F4B-749B-A868-3A1E-8130AEA7A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5" y="0"/>
            <a:ext cx="12192000" cy="6858000"/>
          </a:xfrm>
          <a:prstGeom prst="rect">
            <a:avLst/>
          </a:prstGeom>
          <a:ln w="41275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E26CAA9-7EC9-1BBD-6F28-A33181442C28}"/>
              </a:ext>
            </a:extLst>
          </p:cNvPr>
          <p:cNvSpPr txBox="1">
            <a:spLocks/>
          </p:cNvSpPr>
          <p:nvPr/>
        </p:nvSpPr>
        <p:spPr>
          <a:xfrm>
            <a:off x="457200" y="162000"/>
            <a:ext cx="8992800" cy="83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F15AF-F432-409E-AD55-94B3EEC93BA7}"/>
              </a:ext>
            </a:extLst>
          </p:cNvPr>
          <p:cNvSpPr txBox="1"/>
          <p:nvPr/>
        </p:nvSpPr>
        <p:spPr>
          <a:xfrm>
            <a:off x="1826821" y="316190"/>
            <a:ext cx="8538358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Proposed Decision Authority Matrix for processes within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D9CF9C72-202B-78D2-1ABA-D097F248CB0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540" y="1546641"/>
            <a:ext cx="1968856" cy="4088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95791" rIns="95791" bIns="95791" anchor="b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77" name="Rectangle 9">
            <a:extLst>
              <a:ext uri="{FF2B5EF4-FFF2-40B4-BE49-F238E27FC236}">
                <a16:creationId xmlns:a16="http://schemas.microsoft.com/office/drawing/2014/main" id="{343EC9A1-C606-70AB-3291-42A940D389C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94538" y="1582214"/>
            <a:ext cx="914400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Audit</a:t>
            </a: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44A78B80-0C54-7A5A-41D6-87E0E93BCC01}"/>
              </a:ext>
            </a:extLst>
          </p:cNvPr>
          <p:cNvSpPr>
            <a:spLocks noChangeArrowheads="1"/>
          </p:cNvSpPr>
          <p:nvPr/>
        </p:nvSpPr>
        <p:spPr bwMode="gray">
          <a:xfrm>
            <a:off x="8353257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Finance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6E6A6694-63CB-6934-58E7-B25E8A00E26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85948" y="1582214"/>
            <a:ext cx="517573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BU</a:t>
            </a:r>
          </a:p>
        </p:txBody>
      </p:sp>
      <p:sp>
        <p:nvSpPr>
          <p:cNvPr id="80" name="Rectangle 15">
            <a:extLst>
              <a:ext uri="{FF2B5EF4-FFF2-40B4-BE49-F238E27FC236}">
                <a16:creationId xmlns:a16="http://schemas.microsoft.com/office/drawing/2014/main" id="{56D333CD-9D8B-FE68-FBD4-81968A048D1A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73521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CEO</a:t>
            </a: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B6065432-77FB-B443-A1C2-872C6263183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52831" y="1596148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COO</a:t>
            </a:r>
          </a:p>
        </p:txBody>
      </p:sp>
      <p:sp>
        <p:nvSpPr>
          <p:cNvPr id="82" name="Rounded Rectangle 1317">
            <a:extLst>
              <a:ext uri="{FF2B5EF4-FFF2-40B4-BE49-F238E27FC236}">
                <a16:creationId xmlns:a16="http://schemas.microsoft.com/office/drawing/2014/main" id="{BE0A0FBB-4A4C-45C7-67A6-F0BACCA9B01D}"/>
              </a:ext>
            </a:extLst>
          </p:cNvPr>
          <p:cNvSpPr/>
          <p:nvPr/>
        </p:nvSpPr>
        <p:spPr>
          <a:xfrm>
            <a:off x="1267042" y="1998515"/>
            <a:ext cx="1991355" cy="49459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Appointment of External Auditors</a:t>
            </a:r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C20FDB11-BBD0-091E-F3B6-7E5E27FF0E8E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582214"/>
            <a:ext cx="914400" cy="370745"/>
          </a:xfrm>
          <a:prstGeom prst="rect">
            <a:avLst/>
          </a:prstGeom>
          <a:solidFill>
            <a:srgbClr val="B5CECD"/>
          </a:solidFill>
          <a:ln w="6350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BoD</a:t>
            </a:r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3150CB86-C4D0-7F6B-B002-7731B59A2141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18445" y="1587933"/>
            <a:ext cx="901671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Nom. &amp; Rem.</a:t>
            </a:r>
          </a:p>
        </p:txBody>
      </p:sp>
      <p:sp>
        <p:nvSpPr>
          <p:cNvPr id="85" name="Rounded Rectangle 1320">
            <a:extLst>
              <a:ext uri="{FF2B5EF4-FFF2-40B4-BE49-F238E27FC236}">
                <a16:creationId xmlns:a16="http://schemas.microsoft.com/office/drawing/2014/main" id="{0D9D752C-17FF-1267-F972-50DF8AC21048}"/>
              </a:ext>
            </a:extLst>
          </p:cNvPr>
          <p:cNvSpPr/>
          <p:nvPr/>
        </p:nvSpPr>
        <p:spPr>
          <a:xfrm>
            <a:off x="1267042" y="2615259"/>
            <a:ext cx="1991355" cy="494598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Approval of Financial Statements</a:t>
            </a:r>
          </a:p>
        </p:txBody>
      </p:sp>
      <p:sp>
        <p:nvSpPr>
          <p:cNvPr id="86" name="Rounded Rectangle 1321">
            <a:extLst>
              <a:ext uri="{FF2B5EF4-FFF2-40B4-BE49-F238E27FC236}">
                <a16:creationId xmlns:a16="http://schemas.microsoft.com/office/drawing/2014/main" id="{072AEF31-0EA3-39CF-D0EE-9B76609C91D7}"/>
              </a:ext>
            </a:extLst>
          </p:cNvPr>
          <p:cNvSpPr/>
          <p:nvPr/>
        </p:nvSpPr>
        <p:spPr>
          <a:xfrm>
            <a:off x="1267042" y="3232003"/>
            <a:ext cx="1991355" cy="494598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Establishing or Changing Accounting Policies</a:t>
            </a:r>
          </a:p>
        </p:txBody>
      </p:sp>
      <p:sp>
        <p:nvSpPr>
          <p:cNvPr id="87" name="Rectangle 5">
            <a:extLst>
              <a:ext uri="{FF2B5EF4-FFF2-40B4-BE49-F238E27FC236}">
                <a16:creationId xmlns:a16="http://schemas.microsoft.com/office/drawing/2014/main" id="{123AED5E-6D3F-DAF2-6778-48C7F7AFF33D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011140"/>
            <a:ext cx="4104011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Board &amp; Committes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F057220-61E9-036A-E06E-446FB29D0EC5}"/>
              </a:ext>
            </a:extLst>
          </p:cNvPr>
          <p:cNvCxnSpPr>
            <a:cxnSpLocks/>
          </p:cNvCxnSpPr>
          <p:nvPr/>
        </p:nvCxnSpPr>
        <p:spPr>
          <a:xfrm>
            <a:off x="10095430" y="1240069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743F10BF-E607-E1F7-AD69-649EA7349A2A}"/>
              </a:ext>
            </a:extLst>
          </p:cNvPr>
          <p:cNvCxnSpPr>
            <a:cxnSpLocks/>
          </p:cNvCxnSpPr>
          <p:nvPr/>
        </p:nvCxnSpPr>
        <p:spPr>
          <a:xfrm>
            <a:off x="3300864" y="1475307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351">
            <a:extLst>
              <a:ext uri="{FF2B5EF4-FFF2-40B4-BE49-F238E27FC236}">
                <a16:creationId xmlns:a16="http://schemas.microsoft.com/office/drawing/2014/main" id="{47982336-75AA-8A89-EDAC-A10EFB42438D}"/>
              </a:ext>
            </a:extLst>
          </p:cNvPr>
          <p:cNvSpPr/>
          <p:nvPr/>
        </p:nvSpPr>
        <p:spPr>
          <a:xfrm>
            <a:off x="312348" y="1932608"/>
            <a:ext cx="679244" cy="241173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>
                <a:solidFill>
                  <a:schemeClr val="bg1"/>
                </a:solidFill>
              </a:rPr>
              <a:t>Finance</a:t>
            </a:r>
            <a:endParaRPr lang="en-US" sz="1100" b="1" dirty="0">
              <a:solidFill>
                <a:schemeClr val="bg1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83B89B1-4249-B7BE-4F7B-C9C3682890ED}"/>
              </a:ext>
            </a:extLst>
          </p:cNvPr>
          <p:cNvCxnSpPr>
            <a:cxnSpLocks/>
          </p:cNvCxnSpPr>
          <p:nvPr/>
        </p:nvCxnSpPr>
        <p:spPr>
          <a:xfrm>
            <a:off x="4294254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48707AB5-C0F8-22FB-9101-7E1A2F94C2CE}"/>
              </a:ext>
            </a:extLst>
          </p:cNvPr>
          <p:cNvCxnSpPr>
            <a:cxnSpLocks/>
          </p:cNvCxnSpPr>
          <p:nvPr/>
        </p:nvCxnSpPr>
        <p:spPr>
          <a:xfrm>
            <a:off x="538470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E11970DB-CE0A-7F48-089A-B42E1511D824}"/>
              </a:ext>
            </a:extLst>
          </p:cNvPr>
          <p:cNvCxnSpPr>
            <a:cxnSpLocks/>
          </p:cNvCxnSpPr>
          <p:nvPr/>
        </p:nvCxnSpPr>
        <p:spPr>
          <a:xfrm>
            <a:off x="6457014" y="1475307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EC345F9-3CDE-D51E-201D-A2AC39DB9B8A}"/>
              </a:ext>
            </a:extLst>
          </p:cNvPr>
          <p:cNvCxnSpPr>
            <a:cxnSpLocks/>
          </p:cNvCxnSpPr>
          <p:nvPr/>
        </p:nvCxnSpPr>
        <p:spPr>
          <a:xfrm>
            <a:off x="889541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D30F6CDB-1E24-9FE6-7A33-CB2C46DA998A}"/>
              </a:ext>
            </a:extLst>
          </p:cNvPr>
          <p:cNvCxnSpPr>
            <a:cxnSpLocks/>
          </p:cNvCxnSpPr>
          <p:nvPr/>
        </p:nvCxnSpPr>
        <p:spPr>
          <a:xfrm>
            <a:off x="11516167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F7952567-3F21-C0F2-BAD0-A86618BE39EA}"/>
              </a:ext>
            </a:extLst>
          </p:cNvPr>
          <p:cNvCxnSpPr>
            <a:cxnSpLocks/>
          </p:cNvCxnSpPr>
          <p:nvPr/>
        </p:nvCxnSpPr>
        <p:spPr>
          <a:xfrm>
            <a:off x="10729802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8453791-9800-1353-AD2A-D1C504AF05A7}"/>
              </a:ext>
            </a:extLst>
          </p:cNvPr>
          <p:cNvCxnSpPr>
            <a:cxnSpLocks/>
          </p:cNvCxnSpPr>
          <p:nvPr/>
        </p:nvCxnSpPr>
        <p:spPr>
          <a:xfrm>
            <a:off x="8327647" y="1475307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08E49123-50CF-4527-9673-806D19D89931}"/>
              </a:ext>
            </a:extLst>
          </p:cNvPr>
          <p:cNvCxnSpPr>
            <a:cxnSpLocks/>
          </p:cNvCxnSpPr>
          <p:nvPr/>
        </p:nvCxnSpPr>
        <p:spPr>
          <a:xfrm>
            <a:off x="952103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7">
            <a:extLst>
              <a:ext uri="{FF2B5EF4-FFF2-40B4-BE49-F238E27FC236}">
                <a16:creationId xmlns:a16="http://schemas.microsoft.com/office/drawing/2014/main" id="{7407F18F-10F9-8EEA-D420-D074C4CF02BD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32993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>
                <a:solidFill>
                  <a:srgbClr val="000000"/>
                </a:solidFill>
                <a:cs typeface="Arial" pitchFamily="34" charset="0"/>
              </a:rPr>
              <a:t>HR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968868A8-266A-11CC-A2C4-F2B92963B7B9}"/>
              </a:ext>
            </a:extLst>
          </p:cNvPr>
          <p:cNvCxnSpPr>
            <a:cxnSpLocks/>
          </p:cNvCxnSpPr>
          <p:nvPr/>
        </p:nvCxnSpPr>
        <p:spPr>
          <a:xfrm>
            <a:off x="10095430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5">
            <a:extLst>
              <a:ext uri="{FF2B5EF4-FFF2-40B4-BE49-F238E27FC236}">
                <a16:creationId xmlns:a16="http://schemas.microsoft.com/office/drawing/2014/main" id="{382A76DF-5785-BAA6-4FF7-259596830162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61644" y="1038381"/>
            <a:ext cx="3750458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organization</a:t>
            </a:r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B68C4A4E-9B09-BF7E-D26C-BFD5F4A8FFE8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6861" y="2138893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ar-SA" sz="1172" b="1" dirty="0">
                <a:solidFill>
                  <a:srgbClr val="FFFFFF"/>
                </a:solidFill>
              </a:rPr>
              <a:t>5</a:t>
            </a:r>
            <a:endParaRPr lang="en-US" sz="1172" b="1" dirty="0">
              <a:solidFill>
                <a:srgbClr val="FFFFFF"/>
              </a:solidFill>
            </a:endParaRPr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id="{E30E8A58-5B67-9760-45D0-203D963E3F9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6861" y="3372382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ar-SA" sz="1172" b="1" dirty="0">
                <a:solidFill>
                  <a:srgbClr val="FFFFFF"/>
                </a:solidFill>
              </a:rPr>
              <a:t>7</a:t>
            </a:r>
            <a:endParaRPr lang="en-US" sz="1172" b="1" dirty="0">
              <a:solidFill>
                <a:srgbClr val="FFFFFF"/>
              </a:solidFill>
            </a:endParaRPr>
          </a:p>
        </p:txBody>
      </p:sp>
      <p:sp>
        <p:nvSpPr>
          <p:cNvPr id="106" name="Oval 2">
            <a:extLst>
              <a:ext uri="{FF2B5EF4-FFF2-40B4-BE49-F238E27FC236}">
                <a16:creationId xmlns:a16="http://schemas.microsoft.com/office/drawing/2014/main" id="{F0516BFA-C41A-7952-A699-11AC0003E7E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6861" y="2755638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ar-SA" sz="1172" b="1" dirty="0">
                <a:solidFill>
                  <a:srgbClr val="FFFFFF"/>
                </a:solidFill>
              </a:rPr>
              <a:t>6</a:t>
            </a:r>
            <a:endParaRPr lang="en-US" sz="1172" b="1" dirty="0">
              <a:solidFill>
                <a:srgbClr val="FFFFFF"/>
              </a:solidFill>
            </a:endParaRPr>
          </a:p>
        </p:txBody>
      </p:sp>
      <p:sp>
        <p:nvSpPr>
          <p:cNvPr id="127" name="Rectangle 11">
            <a:extLst>
              <a:ext uri="{FF2B5EF4-FFF2-40B4-BE49-F238E27FC236}">
                <a16:creationId xmlns:a16="http://schemas.microsoft.com/office/drawing/2014/main" id="{E1EFAB95-A34C-3782-0C83-6AF3A23DA229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74756" y="1582213"/>
            <a:ext cx="914400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Excom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28" name="Rounded Rectangle 73">
            <a:extLst>
              <a:ext uri="{FF2B5EF4-FFF2-40B4-BE49-F238E27FC236}">
                <a16:creationId xmlns:a16="http://schemas.microsoft.com/office/drawing/2014/main" id="{9C45B373-3E83-9809-2309-3FBDD0F176E2}"/>
              </a:ext>
            </a:extLst>
          </p:cNvPr>
          <p:cNvSpPr/>
          <p:nvPr/>
        </p:nvSpPr>
        <p:spPr>
          <a:xfrm>
            <a:off x="1267042" y="3849745"/>
            <a:ext cx="1991355" cy="494598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Repatriation, Use of Profits, Free Cash, Dividends &amp; other Distributions</a:t>
            </a:r>
          </a:p>
        </p:txBody>
      </p:sp>
      <p:sp>
        <p:nvSpPr>
          <p:cNvPr id="129" name="Oval 2">
            <a:extLst>
              <a:ext uri="{FF2B5EF4-FFF2-40B4-BE49-F238E27FC236}">
                <a16:creationId xmlns:a16="http://schemas.microsoft.com/office/drawing/2014/main" id="{93C841A1-A92F-65E7-3A78-9AE2E50127F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6861" y="4003918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ar-SA" sz="1172" b="1" dirty="0">
                <a:solidFill>
                  <a:srgbClr val="FFFFFF"/>
                </a:solidFill>
              </a:rPr>
              <a:t>8</a:t>
            </a:r>
            <a:endParaRPr lang="en-US" sz="1172" b="1" dirty="0">
              <a:solidFill>
                <a:srgbClr val="FFFFFF"/>
              </a:solidFill>
            </a:endParaRP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732BFEEF-5FB4-60EC-D1C3-3ADE8C8CC630}"/>
              </a:ext>
            </a:extLst>
          </p:cNvPr>
          <p:cNvCxnSpPr>
            <a:cxnSpLocks/>
          </p:cNvCxnSpPr>
          <p:nvPr/>
        </p:nvCxnSpPr>
        <p:spPr>
          <a:xfrm>
            <a:off x="7577526" y="1497082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87814A6-96FF-C1D1-1E5B-580C03AE2A99}"/>
              </a:ext>
            </a:extLst>
          </p:cNvPr>
          <p:cNvCxnSpPr/>
          <p:nvPr/>
        </p:nvCxnSpPr>
        <p:spPr>
          <a:xfrm flipH="1">
            <a:off x="3307975" y="5459175"/>
            <a:ext cx="8204127" cy="21775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0">
            <a:extLst>
              <a:ext uri="{FF2B5EF4-FFF2-40B4-BE49-F238E27FC236}">
                <a16:creationId xmlns:a16="http://schemas.microsoft.com/office/drawing/2014/main" id="{25BB6F8F-54A4-6689-F517-3AB32AE23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36" y="5884267"/>
            <a:ext cx="274320" cy="27432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63" name="Oval 11">
            <a:extLst>
              <a:ext uri="{FF2B5EF4-FFF2-40B4-BE49-F238E27FC236}">
                <a16:creationId xmlns:a16="http://schemas.microsoft.com/office/drawing/2014/main" id="{C544AF04-C84F-7723-66A4-E008F3764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384" y="5894522"/>
            <a:ext cx="274320" cy="27432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64" name="Oval 12">
            <a:extLst>
              <a:ext uri="{FF2B5EF4-FFF2-40B4-BE49-F238E27FC236}">
                <a16:creationId xmlns:a16="http://schemas.microsoft.com/office/drawing/2014/main" id="{D072D7E5-C52B-8EF6-1F7C-DE6E40E46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604" y="5894522"/>
            <a:ext cx="274320" cy="27432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RV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6" name="Oval 13">
            <a:extLst>
              <a:ext uri="{FF2B5EF4-FFF2-40B4-BE49-F238E27FC236}">
                <a16:creationId xmlns:a16="http://schemas.microsoft.com/office/drawing/2014/main" id="{C91E063A-C3C7-B07E-3156-798F94B19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585" y="5902236"/>
            <a:ext cx="274320" cy="27432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7" name="Oval 14">
            <a:extLst>
              <a:ext uri="{FF2B5EF4-FFF2-40B4-BE49-F238E27FC236}">
                <a16:creationId xmlns:a16="http://schemas.microsoft.com/office/drawing/2014/main" id="{EBC00CFB-0307-4044-5A7D-829FABDEE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236" y="5884267"/>
            <a:ext cx="274320" cy="27432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50B5ECB-84CD-8535-1049-F43028BB2581}"/>
              </a:ext>
            </a:extLst>
          </p:cNvPr>
          <p:cNvSpPr/>
          <p:nvPr/>
        </p:nvSpPr>
        <p:spPr>
          <a:xfrm>
            <a:off x="3158834" y="5849749"/>
            <a:ext cx="8448255" cy="350358"/>
          </a:xfrm>
          <a:prstGeom prst="rect">
            <a:avLst/>
          </a:prstGeom>
          <a:noFill/>
          <a:ln w="25400">
            <a:solidFill>
              <a:srgbClr val="B5CE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B3D88679-1323-CB62-932A-382B527A2DBD}"/>
              </a:ext>
            </a:extLst>
          </p:cNvPr>
          <p:cNvSpPr txBox="1"/>
          <p:nvPr/>
        </p:nvSpPr>
        <p:spPr>
          <a:xfrm>
            <a:off x="3515714" y="5899446"/>
            <a:ext cx="115551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/>
              <a:t>Design</a:t>
            </a:r>
            <a:endParaRPr lang="en-US" sz="16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94ECFF88-EC9F-69E0-2C3E-F3428D5E896C}"/>
              </a:ext>
            </a:extLst>
          </p:cNvPr>
          <p:cNvSpPr txBox="1"/>
          <p:nvPr/>
        </p:nvSpPr>
        <p:spPr>
          <a:xfrm>
            <a:off x="4970704" y="5884267"/>
            <a:ext cx="1205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74CF"/>
                </a:solidFill>
              </a:rPr>
              <a:t>Support / Input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A47B0CD3-185F-08BC-47FE-224A9B4E9038}"/>
              </a:ext>
            </a:extLst>
          </p:cNvPr>
          <p:cNvSpPr txBox="1"/>
          <p:nvPr/>
        </p:nvSpPr>
        <p:spPr>
          <a:xfrm>
            <a:off x="6712924" y="5886588"/>
            <a:ext cx="1471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299"/>
                </a:solidFill>
              </a:rPr>
              <a:t>Review / Validate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C13C154-F0A4-3AE2-63A9-EF9776594926}"/>
              </a:ext>
            </a:extLst>
          </p:cNvPr>
          <p:cNvSpPr txBox="1"/>
          <p:nvPr/>
        </p:nvSpPr>
        <p:spPr>
          <a:xfrm>
            <a:off x="8761793" y="5862342"/>
            <a:ext cx="688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9B3A"/>
                </a:solidFill>
              </a:rPr>
              <a:t>Endorse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AE9920C-C7F1-0331-4CE7-077FDC03BB5E}"/>
              </a:ext>
            </a:extLst>
          </p:cNvPr>
          <p:cNvSpPr txBox="1"/>
          <p:nvPr/>
        </p:nvSpPr>
        <p:spPr>
          <a:xfrm>
            <a:off x="10053441" y="5884268"/>
            <a:ext cx="120846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5E6970"/>
                </a:solidFill>
              </a:rPr>
              <a:t>Approve</a:t>
            </a:r>
          </a:p>
        </p:txBody>
      </p:sp>
      <p:sp>
        <p:nvSpPr>
          <p:cNvPr id="178" name="Oval 14">
            <a:extLst>
              <a:ext uri="{FF2B5EF4-FFF2-40B4-BE49-F238E27FC236}">
                <a16:creationId xmlns:a16="http://schemas.microsoft.com/office/drawing/2014/main" id="{3380C95C-F6E8-339A-9D2A-9FCF82F46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605" y="2150263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79" name="Oval 14">
            <a:extLst>
              <a:ext uri="{FF2B5EF4-FFF2-40B4-BE49-F238E27FC236}">
                <a16:creationId xmlns:a16="http://schemas.microsoft.com/office/drawing/2014/main" id="{7C5DD66C-FD58-DDA1-50EC-8D8090710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6974" y="2760156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80" name="Oval 14">
            <a:extLst>
              <a:ext uri="{FF2B5EF4-FFF2-40B4-BE49-F238E27FC236}">
                <a16:creationId xmlns:a16="http://schemas.microsoft.com/office/drawing/2014/main" id="{636EC9A0-5C4F-D129-2806-6D7F7C868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624" y="3358163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81" name="Oval 14">
            <a:extLst>
              <a:ext uri="{FF2B5EF4-FFF2-40B4-BE49-F238E27FC236}">
                <a16:creationId xmlns:a16="http://schemas.microsoft.com/office/drawing/2014/main" id="{D6CBECC2-7FB9-F509-6732-15CDC9AE2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6564" y="4006923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83" name="Oval 12">
            <a:extLst>
              <a:ext uri="{FF2B5EF4-FFF2-40B4-BE49-F238E27FC236}">
                <a16:creationId xmlns:a16="http://schemas.microsoft.com/office/drawing/2014/main" id="{2A38B724-E32C-6A9F-08A1-DAA6A83A3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3355" y="2748985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</a:p>
        </p:txBody>
      </p:sp>
      <p:sp>
        <p:nvSpPr>
          <p:cNvPr id="184" name="Oval 12">
            <a:extLst>
              <a:ext uri="{FF2B5EF4-FFF2-40B4-BE49-F238E27FC236}">
                <a16:creationId xmlns:a16="http://schemas.microsoft.com/office/drawing/2014/main" id="{3CA62C7E-4B28-C308-30FF-C015541F1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4383" y="3346837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</a:p>
        </p:txBody>
      </p:sp>
      <p:sp>
        <p:nvSpPr>
          <p:cNvPr id="185" name="Oval 12">
            <a:extLst>
              <a:ext uri="{FF2B5EF4-FFF2-40B4-BE49-F238E27FC236}">
                <a16:creationId xmlns:a16="http://schemas.microsoft.com/office/drawing/2014/main" id="{512DD973-E480-16CF-56D8-4B596571F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3485" y="4016184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</a:p>
        </p:txBody>
      </p:sp>
      <p:sp>
        <p:nvSpPr>
          <p:cNvPr id="188" name="Oval 13">
            <a:extLst>
              <a:ext uri="{FF2B5EF4-FFF2-40B4-BE49-F238E27FC236}">
                <a16:creationId xmlns:a16="http://schemas.microsoft.com/office/drawing/2014/main" id="{770C5D70-F892-F172-2DC1-0B554EB1B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0783" y="2152255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89" name="Oval 13">
            <a:extLst>
              <a:ext uri="{FF2B5EF4-FFF2-40B4-BE49-F238E27FC236}">
                <a16:creationId xmlns:a16="http://schemas.microsoft.com/office/drawing/2014/main" id="{6B5EC2CB-627B-DA22-0669-B7E02EB18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3068" y="2753500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90" name="Oval 13">
            <a:extLst>
              <a:ext uri="{FF2B5EF4-FFF2-40B4-BE49-F238E27FC236}">
                <a16:creationId xmlns:a16="http://schemas.microsoft.com/office/drawing/2014/main" id="{1D2EC4E8-7D7D-6FF5-F354-77370BD73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2003" y="3355660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205" name="Oval 10">
            <a:extLst>
              <a:ext uri="{FF2B5EF4-FFF2-40B4-BE49-F238E27FC236}">
                <a16:creationId xmlns:a16="http://schemas.microsoft.com/office/drawing/2014/main" id="{DACD814C-E54F-EE55-490F-3D5516F7F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6786" y="2146560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06" name="Oval 10">
            <a:extLst>
              <a:ext uri="{FF2B5EF4-FFF2-40B4-BE49-F238E27FC236}">
                <a16:creationId xmlns:a16="http://schemas.microsoft.com/office/drawing/2014/main" id="{C9951217-D562-9D56-E12C-EBE5B6996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7201" y="2760209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07" name="Oval 10">
            <a:extLst>
              <a:ext uri="{FF2B5EF4-FFF2-40B4-BE49-F238E27FC236}">
                <a16:creationId xmlns:a16="http://schemas.microsoft.com/office/drawing/2014/main" id="{7B102D7E-4125-0169-FB4F-9984CF432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7135" y="3353594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12" name="Oval 11">
            <a:extLst>
              <a:ext uri="{FF2B5EF4-FFF2-40B4-BE49-F238E27FC236}">
                <a16:creationId xmlns:a16="http://schemas.microsoft.com/office/drawing/2014/main" id="{CB21C966-B609-8772-C2A1-66BFA2AA3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1330" y="2763710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13" name="Oval 11">
            <a:extLst>
              <a:ext uri="{FF2B5EF4-FFF2-40B4-BE49-F238E27FC236}">
                <a16:creationId xmlns:a16="http://schemas.microsoft.com/office/drawing/2014/main" id="{FA053137-D10A-C0F7-1834-69323CAED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4643" y="3352305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18" name="Oval 11">
            <a:extLst>
              <a:ext uri="{FF2B5EF4-FFF2-40B4-BE49-F238E27FC236}">
                <a16:creationId xmlns:a16="http://schemas.microsoft.com/office/drawing/2014/main" id="{E5F27CA3-BBB5-CBBA-9F6B-DB69B871B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6087" y="275887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19" name="Oval 11">
            <a:extLst>
              <a:ext uri="{FF2B5EF4-FFF2-40B4-BE49-F238E27FC236}">
                <a16:creationId xmlns:a16="http://schemas.microsoft.com/office/drawing/2014/main" id="{0391022C-9C93-2CE4-0A25-A7E08BC0C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400" y="3347471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1" name="Oval 11">
            <a:extLst>
              <a:ext uri="{FF2B5EF4-FFF2-40B4-BE49-F238E27FC236}">
                <a16:creationId xmlns:a16="http://schemas.microsoft.com/office/drawing/2014/main" id="{688084AF-A1E6-967D-0077-0904D1E3C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4061" y="2759779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2" name="Oval 11">
            <a:extLst>
              <a:ext uri="{FF2B5EF4-FFF2-40B4-BE49-F238E27FC236}">
                <a16:creationId xmlns:a16="http://schemas.microsoft.com/office/drawing/2014/main" id="{AA2E802A-B2E7-F1E3-7D4D-EB5499109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7374" y="334837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4" name="Oval 11">
            <a:extLst>
              <a:ext uri="{FF2B5EF4-FFF2-40B4-BE49-F238E27FC236}">
                <a16:creationId xmlns:a16="http://schemas.microsoft.com/office/drawing/2014/main" id="{7AB2D1F6-CB38-23B8-4E24-C1B9482CE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6940" y="2747655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25" name="Oval 11">
            <a:extLst>
              <a:ext uri="{FF2B5EF4-FFF2-40B4-BE49-F238E27FC236}">
                <a16:creationId xmlns:a16="http://schemas.microsoft.com/office/drawing/2014/main" id="{97584C79-77A9-97C7-F021-7AEBAE2B7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0253" y="3336250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7" name="Oval 13">
            <a:extLst>
              <a:ext uri="{FF2B5EF4-FFF2-40B4-BE49-F238E27FC236}">
                <a16:creationId xmlns:a16="http://schemas.microsoft.com/office/drawing/2014/main" id="{DB1C95A7-4E8A-26F0-FD7D-346913169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7719" y="4023839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1D312DD0-1F28-36A7-99FB-D0414F902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8936" y="4025372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1" name="Slide Number Placeholder 217">
            <a:extLst>
              <a:ext uri="{FF2B5EF4-FFF2-40B4-BE49-F238E27FC236}">
                <a16:creationId xmlns:a16="http://schemas.microsoft.com/office/drawing/2014/main" id="{9CC781B8-3C3B-657A-2E48-B936F0A02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7</a:t>
            </a:fld>
            <a:endParaRPr lang="en-US" dirty="0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AB61559E-E51D-6501-B9A0-879B51A3DDCA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54919" y="1571404"/>
            <a:ext cx="517573" cy="391517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8288" rIns="0" bIns="18288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Perf. </a:t>
            </a:r>
          </a:p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Mgmnt</a:t>
            </a:r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4396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F5491-868F-C406-6EB8-601130410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76FB7-3F6C-44A0-7E56-6CD60CCD44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FA827A-4296-4FEC-2912-F4547CF04A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D86DFC-694F-E8E8-DFC7-B43E5EEEA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5" y="0"/>
            <a:ext cx="12192000" cy="6858000"/>
          </a:xfrm>
          <a:prstGeom prst="rect">
            <a:avLst/>
          </a:prstGeom>
          <a:ln w="41275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E1E8372-1109-B962-BC87-F4FD15474108}"/>
              </a:ext>
            </a:extLst>
          </p:cNvPr>
          <p:cNvSpPr txBox="1">
            <a:spLocks/>
          </p:cNvSpPr>
          <p:nvPr/>
        </p:nvSpPr>
        <p:spPr>
          <a:xfrm>
            <a:off x="457200" y="162000"/>
            <a:ext cx="8992800" cy="83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AC898-988F-8EAC-4F2F-E1B91881E50C}"/>
              </a:ext>
            </a:extLst>
          </p:cNvPr>
          <p:cNvSpPr txBox="1"/>
          <p:nvPr/>
        </p:nvSpPr>
        <p:spPr>
          <a:xfrm>
            <a:off x="1826821" y="316190"/>
            <a:ext cx="8538358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Proposed Decision Authority Matrix for processes within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8610FD1F-5629-2CF3-97D8-AB085749EE8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540" y="1546641"/>
            <a:ext cx="1968856" cy="4088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95791" rIns="95791" bIns="95791" anchor="b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77" name="Rectangle 9">
            <a:extLst>
              <a:ext uri="{FF2B5EF4-FFF2-40B4-BE49-F238E27FC236}">
                <a16:creationId xmlns:a16="http://schemas.microsoft.com/office/drawing/2014/main" id="{915D9D3C-A2F0-5BC5-8219-BB0D8D5EED27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94538" y="1582214"/>
            <a:ext cx="914400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Audit</a:t>
            </a: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8A4D3723-6AA1-6D68-71E6-CED29CEB7855}"/>
              </a:ext>
            </a:extLst>
          </p:cNvPr>
          <p:cNvSpPr>
            <a:spLocks noChangeArrowheads="1"/>
          </p:cNvSpPr>
          <p:nvPr/>
        </p:nvSpPr>
        <p:spPr bwMode="gray">
          <a:xfrm>
            <a:off x="8353257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Finance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364B92B9-E2E6-8724-DAF3-069D8BDD39AE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85948" y="1582214"/>
            <a:ext cx="517573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BU</a:t>
            </a:r>
          </a:p>
        </p:txBody>
      </p:sp>
      <p:sp>
        <p:nvSpPr>
          <p:cNvPr id="80" name="Rectangle 15">
            <a:extLst>
              <a:ext uri="{FF2B5EF4-FFF2-40B4-BE49-F238E27FC236}">
                <a16:creationId xmlns:a16="http://schemas.microsoft.com/office/drawing/2014/main" id="{D8E2FFAE-9F46-401B-885B-F3E9E70337BA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73521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CEO</a:t>
            </a: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11103B43-FFCF-907F-1942-FC6699ED0EC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52831" y="1596148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COO</a:t>
            </a:r>
          </a:p>
        </p:txBody>
      </p:sp>
      <p:sp>
        <p:nvSpPr>
          <p:cNvPr id="82" name="Rounded Rectangle 1317">
            <a:extLst>
              <a:ext uri="{FF2B5EF4-FFF2-40B4-BE49-F238E27FC236}">
                <a16:creationId xmlns:a16="http://schemas.microsoft.com/office/drawing/2014/main" id="{9EE4EB70-AD47-FD6C-CE00-9C09958F77B8}"/>
              </a:ext>
            </a:extLst>
          </p:cNvPr>
          <p:cNvSpPr/>
          <p:nvPr/>
        </p:nvSpPr>
        <p:spPr>
          <a:xfrm>
            <a:off x="1267042" y="1998515"/>
            <a:ext cx="1991355" cy="21384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Organization change</a:t>
            </a:r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825AFCEA-6C85-16D4-1DC6-3C1D58A497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582214"/>
            <a:ext cx="914400" cy="370745"/>
          </a:xfrm>
          <a:prstGeom prst="rect">
            <a:avLst/>
          </a:prstGeom>
          <a:solidFill>
            <a:srgbClr val="B5CECD"/>
          </a:solidFill>
          <a:ln w="6350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BoD</a:t>
            </a:r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217B69E8-7ABE-E59F-6A4F-550AC5C09096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18445" y="1587933"/>
            <a:ext cx="901671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Nom. &amp; Rem.</a:t>
            </a:r>
          </a:p>
        </p:txBody>
      </p:sp>
      <p:sp>
        <p:nvSpPr>
          <p:cNvPr id="85" name="Rounded Rectangle 1320">
            <a:extLst>
              <a:ext uri="{FF2B5EF4-FFF2-40B4-BE49-F238E27FC236}">
                <a16:creationId xmlns:a16="http://schemas.microsoft.com/office/drawing/2014/main" id="{10E7CD53-E96D-DAF1-149C-8E1F3F1C2329}"/>
              </a:ext>
            </a:extLst>
          </p:cNvPr>
          <p:cNvSpPr/>
          <p:nvPr/>
        </p:nvSpPr>
        <p:spPr>
          <a:xfrm>
            <a:off x="1267042" y="2296853"/>
            <a:ext cx="1991355" cy="494598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Establishment, reclassification or deletion of positions</a:t>
            </a:r>
          </a:p>
        </p:txBody>
      </p:sp>
      <p:sp>
        <p:nvSpPr>
          <p:cNvPr id="86" name="Rounded Rectangle 1321">
            <a:extLst>
              <a:ext uri="{FF2B5EF4-FFF2-40B4-BE49-F238E27FC236}">
                <a16:creationId xmlns:a16="http://schemas.microsoft.com/office/drawing/2014/main" id="{1244104C-75B3-0D7A-8D05-4BB4B385D7D1}"/>
              </a:ext>
            </a:extLst>
          </p:cNvPr>
          <p:cNvSpPr/>
          <p:nvPr/>
        </p:nvSpPr>
        <p:spPr>
          <a:xfrm>
            <a:off x="1267042" y="3396403"/>
            <a:ext cx="1991355" cy="494598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Evaluation </a:t>
            </a:r>
            <a:r>
              <a:rPr lang="en-US" sz="1048" b="1" i="1" dirty="0" err="1">
                <a:solidFill>
                  <a:srgbClr val="000000"/>
                </a:solidFill>
              </a:rPr>
              <a:t>orre</a:t>
            </a:r>
            <a:r>
              <a:rPr lang="en-US" sz="1048" b="1" i="1" dirty="0">
                <a:solidFill>
                  <a:srgbClr val="000000"/>
                </a:solidFill>
              </a:rPr>
              <a:t>-evaluation of positions</a:t>
            </a:r>
          </a:p>
        </p:txBody>
      </p:sp>
      <p:sp>
        <p:nvSpPr>
          <p:cNvPr id="87" name="Rectangle 5">
            <a:extLst>
              <a:ext uri="{FF2B5EF4-FFF2-40B4-BE49-F238E27FC236}">
                <a16:creationId xmlns:a16="http://schemas.microsoft.com/office/drawing/2014/main" id="{E9A2FBCE-C4F9-32FB-CD02-412FB0FF8550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011140"/>
            <a:ext cx="4104011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Board &amp; Committes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1B4DC11-7BB0-DFED-B869-6527D71EA1F7}"/>
              </a:ext>
            </a:extLst>
          </p:cNvPr>
          <p:cNvCxnSpPr>
            <a:cxnSpLocks/>
          </p:cNvCxnSpPr>
          <p:nvPr/>
        </p:nvCxnSpPr>
        <p:spPr>
          <a:xfrm>
            <a:off x="10095430" y="1240069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44CA5EFA-482A-3E0F-621F-D2173D7B84EC}"/>
              </a:ext>
            </a:extLst>
          </p:cNvPr>
          <p:cNvCxnSpPr>
            <a:cxnSpLocks/>
          </p:cNvCxnSpPr>
          <p:nvPr/>
        </p:nvCxnSpPr>
        <p:spPr>
          <a:xfrm>
            <a:off x="3300864" y="1475307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351">
            <a:extLst>
              <a:ext uri="{FF2B5EF4-FFF2-40B4-BE49-F238E27FC236}">
                <a16:creationId xmlns:a16="http://schemas.microsoft.com/office/drawing/2014/main" id="{74491251-D716-2174-B9C1-BF6427124BA1}"/>
              </a:ext>
            </a:extLst>
          </p:cNvPr>
          <p:cNvSpPr/>
          <p:nvPr/>
        </p:nvSpPr>
        <p:spPr>
          <a:xfrm>
            <a:off x="312348" y="1932607"/>
            <a:ext cx="679244" cy="352656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</a:rPr>
              <a:t>HR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F17EE27-6EAA-CAD6-640B-C3E3B0DDCA61}"/>
              </a:ext>
            </a:extLst>
          </p:cNvPr>
          <p:cNvCxnSpPr>
            <a:cxnSpLocks/>
          </p:cNvCxnSpPr>
          <p:nvPr/>
        </p:nvCxnSpPr>
        <p:spPr>
          <a:xfrm>
            <a:off x="4294254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21BBE76E-BE28-E4AC-CAC1-8F6FBF0C4E01}"/>
              </a:ext>
            </a:extLst>
          </p:cNvPr>
          <p:cNvCxnSpPr>
            <a:cxnSpLocks/>
          </p:cNvCxnSpPr>
          <p:nvPr/>
        </p:nvCxnSpPr>
        <p:spPr>
          <a:xfrm>
            <a:off x="538470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52B755A1-70B9-B3D1-2325-BFFFAEC5FD4F}"/>
              </a:ext>
            </a:extLst>
          </p:cNvPr>
          <p:cNvCxnSpPr>
            <a:cxnSpLocks/>
          </p:cNvCxnSpPr>
          <p:nvPr/>
        </p:nvCxnSpPr>
        <p:spPr>
          <a:xfrm>
            <a:off x="6457014" y="1475307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B03C1D19-EA86-4184-6F3C-BBE8A023A8E8}"/>
              </a:ext>
            </a:extLst>
          </p:cNvPr>
          <p:cNvCxnSpPr>
            <a:cxnSpLocks/>
          </p:cNvCxnSpPr>
          <p:nvPr/>
        </p:nvCxnSpPr>
        <p:spPr>
          <a:xfrm>
            <a:off x="889541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9866CA7-1B69-7212-88A2-6D1CD548BF31}"/>
              </a:ext>
            </a:extLst>
          </p:cNvPr>
          <p:cNvCxnSpPr>
            <a:cxnSpLocks/>
          </p:cNvCxnSpPr>
          <p:nvPr/>
        </p:nvCxnSpPr>
        <p:spPr>
          <a:xfrm>
            <a:off x="11516167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07C516D7-383B-49A1-45E3-FD3AFE3C875B}"/>
              </a:ext>
            </a:extLst>
          </p:cNvPr>
          <p:cNvCxnSpPr>
            <a:cxnSpLocks/>
          </p:cNvCxnSpPr>
          <p:nvPr/>
        </p:nvCxnSpPr>
        <p:spPr>
          <a:xfrm>
            <a:off x="10729802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1213FBDF-7AA4-2F82-C2C9-912885195196}"/>
              </a:ext>
            </a:extLst>
          </p:cNvPr>
          <p:cNvCxnSpPr>
            <a:cxnSpLocks/>
          </p:cNvCxnSpPr>
          <p:nvPr/>
        </p:nvCxnSpPr>
        <p:spPr>
          <a:xfrm>
            <a:off x="8327647" y="1475307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B95F38D-2C08-58A4-1E25-ED566FAD0F27}"/>
              </a:ext>
            </a:extLst>
          </p:cNvPr>
          <p:cNvCxnSpPr>
            <a:cxnSpLocks/>
          </p:cNvCxnSpPr>
          <p:nvPr/>
        </p:nvCxnSpPr>
        <p:spPr>
          <a:xfrm>
            <a:off x="952103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7">
            <a:extLst>
              <a:ext uri="{FF2B5EF4-FFF2-40B4-BE49-F238E27FC236}">
                <a16:creationId xmlns:a16="http://schemas.microsoft.com/office/drawing/2014/main" id="{23CBF8E8-6DB2-5A5B-C89D-EA1B529EF779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32993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>
                <a:solidFill>
                  <a:srgbClr val="000000"/>
                </a:solidFill>
                <a:cs typeface="Arial" pitchFamily="34" charset="0"/>
              </a:rPr>
              <a:t>HR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DCCFC6E-2938-DB06-FF04-09DC7EDF9A37}"/>
              </a:ext>
            </a:extLst>
          </p:cNvPr>
          <p:cNvCxnSpPr>
            <a:cxnSpLocks/>
          </p:cNvCxnSpPr>
          <p:nvPr/>
        </p:nvCxnSpPr>
        <p:spPr>
          <a:xfrm>
            <a:off x="10095430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5">
            <a:extLst>
              <a:ext uri="{FF2B5EF4-FFF2-40B4-BE49-F238E27FC236}">
                <a16:creationId xmlns:a16="http://schemas.microsoft.com/office/drawing/2014/main" id="{DB018830-B035-B1F1-2C00-F113CEDA997D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61644" y="1038381"/>
            <a:ext cx="3750458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organization</a:t>
            </a:r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D93BECC2-4DBE-FD91-D865-AFAC54516B6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6861" y="1996393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9</a:t>
            </a:r>
          </a:p>
        </p:txBody>
      </p:sp>
      <p:sp>
        <p:nvSpPr>
          <p:cNvPr id="127" name="Rectangle 11">
            <a:extLst>
              <a:ext uri="{FF2B5EF4-FFF2-40B4-BE49-F238E27FC236}">
                <a16:creationId xmlns:a16="http://schemas.microsoft.com/office/drawing/2014/main" id="{D4F888DB-4797-A356-3D68-A028D1669F8C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74756" y="1582213"/>
            <a:ext cx="914400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Excom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28" name="Rounded Rectangle 73">
            <a:extLst>
              <a:ext uri="{FF2B5EF4-FFF2-40B4-BE49-F238E27FC236}">
                <a16:creationId xmlns:a16="http://schemas.microsoft.com/office/drawing/2014/main" id="{2AB9253D-5D90-50D0-68DE-863583E75B6F}"/>
              </a:ext>
            </a:extLst>
          </p:cNvPr>
          <p:cNvSpPr/>
          <p:nvPr/>
        </p:nvSpPr>
        <p:spPr>
          <a:xfrm>
            <a:off x="1219344" y="4508808"/>
            <a:ext cx="1991355" cy="494598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Job Description and Job Family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CEF35277-7544-C83E-88FC-3CE451DCD734}"/>
              </a:ext>
            </a:extLst>
          </p:cNvPr>
          <p:cNvCxnSpPr>
            <a:cxnSpLocks/>
          </p:cNvCxnSpPr>
          <p:nvPr/>
        </p:nvCxnSpPr>
        <p:spPr>
          <a:xfrm>
            <a:off x="7577526" y="1497082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F2B377FD-D5AE-5EC9-9296-9C5AC925EF7B}"/>
              </a:ext>
            </a:extLst>
          </p:cNvPr>
          <p:cNvCxnSpPr/>
          <p:nvPr/>
        </p:nvCxnSpPr>
        <p:spPr>
          <a:xfrm flipH="1">
            <a:off x="3307975" y="5744179"/>
            <a:ext cx="8204127" cy="21775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0">
            <a:extLst>
              <a:ext uri="{FF2B5EF4-FFF2-40B4-BE49-F238E27FC236}">
                <a16:creationId xmlns:a16="http://schemas.microsoft.com/office/drawing/2014/main" id="{1B0A37EC-3F6D-41BF-8F8F-07E1572ED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36" y="5884267"/>
            <a:ext cx="274320" cy="27432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63" name="Oval 11">
            <a:extLst>
              <a:ext uri="{FF2B5EF4-FFF2-40B4-BE49-F238E27FC236}">
                <a16:creationId xmlns:a16="http://schemas.microsoft.com/office/drawing/2014/main" id="{FC7FD34D-4A81-5CD1-4EF9-B27C85C2F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384" y="5894522"/>
            <a:ext cx="274320" cy="27432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64" name="Oval 12">
            <a:extLst>
              <a:ext uri="{FF2B5EF4-FFF2-40B4-BE49-F238E27FC236}">
                <a16:creationId xmlns:a16="http://schemas.microsoft.com/office/drawing/2014/main" id="{FF569822-FE71-589A-02A0-2CDEC56EF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604" y="5894522"/>
            <a:ext cx="274320" cy="27432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RV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6" name="Oval 13">
            <a:extLst>
              <a:ext uri="{FF2B5EF4-FFF2-40B4-BE49-F238E27FC236}">
                <a16:creationId xmlns:a16="http://schemas.microsoft.com/office/drawing/2014/main" id="{A82AC730-680A-4774-1244-6AD3B14D4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585" y="5902236"/>
            <a:ext cx="274320" cy="27432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7" name="Oval 14">
            <a:extLst>
              <a:ext uri="{FF2B5EF4-FFF2-40B4-BE49-F238E27FC236}">
                <a16:creationId xmlns:a16="http://schemas.microsoft.com/office/drawing/2014/main" id="{D7DFEC6C-8BDC-064F-8EBD-E517DFD92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236" y="5884267"/>
            <a:ext cx="274320" cy="27432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D5D40275-F7F9-F58C-1288-A36E2F60A38A}"/>
              </a:ext>
            </a:extLst>
          </p:cNvPr>
          <p:cNvSpPr/>
          <p:nvPr/>
        </p:nvSpPr>
        <p:spPr>
          <a:xfrm>
            <a:off x="3158834" y="5849749"/>
            <a:ext cx="8448255" cy="350358"/>
          </a:xfrm>
          <a:prstGeom prst="rect">
            <a:avLst/>
          </a:prstGeom>
          <a:noFill/>
          <a:ln w="25400">
            <a:solidFill>
              <a:srgbClr val="B5CE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CA956A38-66EC-F9CB-E636-B95474069DBF}"/>
              </a:ext>
            </a:extLst>
          </p:cNvPr>
          <p:cNvSpPr txBox="1"/>
          <p:nvPr/>
        </p:nvSpPr>
        <p:spPr>
          <a:xfrm>
            <a:off x="3515714" y="5899446"/>
            <a:ext cx="115551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/>
              <a:t>Design</a:t>
            </a:r>
            <a:endParaRPr lang="en-US" sz="16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70415B4E-A8E7-6C2A-2E01-59BEE7D14C06}"/>
              </a:ext>
            </a:extLst>
          </p:cNvPr>
          <p:cNvSpPr txBox="1"/>
          <p:nvPr/>
        </p:nvSpPr>
        <p:spPr>
          <a:xfrm>
            <a:off x="4970704" y="5884267"/>
            <a:ext cx="1205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74CF"/>
                </a:solidFill>
              </a:rPr>
              <a:t>Support / Input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24DD020-4206-DFC0-A77B-A0BBF81198B0}"/>
              </a:ext>
            </a:extLst>
          </p:cNvPr>
          <p:cNvSpPr txBox="1"/>
          <p:nvPr/>
        </p:nvSpPr>
        <p:spPr>
          <a:xfrm>
            <a:off x="6712924" y="5886588"/>
            <a:ext cx="1471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299"/>
                </a:solidFill>
              </a:rPr>
              <a:t>Review / Validate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7AE79C3C-52D8-74C4-0D69-A981DEEE6BBA}"/>
              </a:ext>
            </a:extLst>
          </p:cNvPr>
          <p:cNvSpPr txBox="1"/>
          <p:nvPr/>
        </p:nvSpPr>
        <p:spPr>
          <a:xfrm>
            <a:off x="8761793" y="5862342"/>
            <a:ext cx="688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9B3A"/>
                </a:solidFill>
              </a:rPr>
              <a:t>Endorse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7FF623AC-2C20-A79E-6C0C-00B14160A559}"/>
              </a:ext>
            </a:extLst>
          </p:cNvPr>
          <p:cNvSpPr txBox="1"/>
          <p:nvPr/>
        </p:nvSpPr>
        <p:spPr>
          <a:xfrm>
            <a:off x="10053441" y="5884268"/>
            <a:ext cx="120846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5E6970"/>
                </a:solidFill>
              </a:rPr>
              <a:t>Approve</a:t>
            </a:r>
          </a:p>
        </p:txBody>
      </p:sp>
      <p:sp>
        <p:nvSpPr>
          <p:cNvPr id="180" name="Oval 14">
            <a:extLst>
              <a:ext uri="{FF2B5EF4-FFF2-40B4-BE49-F238E27FC236}">
                <a16:creationId xmlns:a16="http://schemas.microsoft.com/office/drawing/2014/main" id="{63386705-08EA-0280-4AC6-E08EEF43A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3215" y="2862477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81" name="Oval 14">
            <a:extLst>
              <a:ext uri="{FF2B5EF4-FFF2-40B4-BE49-F238E27FC236}">
                <a16:creationId xmlns:a16="http://schemas.microsoft.com/office/drawing/2014/main" id="{05D08B38-A994-24B7-10DB-4BD133375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712" y="3960829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82" name="Oval 14">
            <a:extLst>
              <a:ext uri="{FF2B5EF4-FFF2-40B4-BE49-F238E27FC236}">
                <a16:creationId xmlns:a16="http://schemas.microsoft.com/office/drawing/2014/main" id="{CFABAFD8-B9F6-D72C-3DCE-748FFDB6F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0036" y="5052872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228" name="Slide Number Placeholder 217">
            <a:extLst>
              <a:ext uri="{FF2B5EF4-FFF2-40B4-BE49-F238E27FC236}">
                <a16:creationId xmlns:a16="http://schemas.microsoft.com/office/drawing/2014/main" id="{2617FA34-5A43-8FEC-D3BF-BD81BBA8E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8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BA9A4C-399D-E1B3-9AE3-C367A43F9BEB}"/>
              </a:ext>
            </a:extLst>
          </p:cNvPr>
          <p:cNvCxnSpPr>
            <a:cxnSpLocks/>
          </p:cNvCxnSpPr>
          <p:nvPr/>
        </p:nvCxnSpPr>
        <p:spPr>
          <a:xfrm>
            <a:off x="1289540" y="3341719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6">
            <a:extLst>
              <a:ext uri="{FF2B5EF4-FFF2-40B4-BE49-F238E27FC236}">
                <a16:creationId xmlns:a16="http://schemas.microsoft.com/office/drawing/2014/main" id="{427DD357-AA6A-D398-D7C4-115DC205D2E6}"/>
              </a:ext>
            </a:extLst>
          </p:cNvPr>
          <p:cNvSpPr/>
          <p:nvPr/>
        </p:nvSpPr>
        <p:spPr>
          <a:xfrm>
            <a:off x="2312701" y="2871219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L1-L2</a:t>
            </a:r>
          </a:p>
        </p:txBody>
      </p:sp>
      <p:sp>
        <p:nvSpPr>
          <p:cNvPr id="12" name="Rounded Rectangle 107">
            <a:extLst>
              <a:ext uri="{FF2B5EF4-FFF2-40B4-BE49-F238E27FC236}">
                <a16:creationId xmlns:a16="http://schemas.microsoft.com/office/drawing/2014/main" id="{D87C254F-49BE-347E-E0EA-F9658586CD46}"/>
              </a:ext>
            </a:extLst>
          </p:cNvPr>
          <p:cNvSpPr/>
          <p:nvPr/>
        </p:nvSpPr>
        <p:spPr>
          <a:xfrm>
            <a:off x="2312701" y="309698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L3-L6</a:t>
            </a:r>
          </a:p>
        </p:txBody>
      </p:sp>
      <p:sp>
        <p:nvSpPr>
          <p:cNvPr id="19" name="Rounded Rectangle 123">
            <a:extLst>
              <a:ext uri="{FF2B5EF4-FFF2-40B4-BE49-F238E27FC236}">
                <a16:creationId xmlns:a16="http://schemas.microsoft.com/office/drawing/2014/main" id="{5164F543-3538-3EB8-EE08-B827592D3320}"/>
              </a:ext>
            </a:extLst>
          </p:cNvPr>
          <p:cNvSpPr/>
          <p:nvPr/>
        </p:nvSpPr>
        <p:spPr>
          <a:xfrm>
            <a:off x="2312701" y="3966009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L1-L2</a:t>
            </a:r>
          </a:p>
        </p:txBody>
      </p:sp>
      <p:sp>
        <p:nvSpPr>
          <p:cNvPr id="20" name="Rounded Rectangle 124">
            <a:extLst>
              <a:ext uri="{FF2B5EF4-FFF2-40B4-BE49-F238E27FC236}">
                <a16:creationId xmlns:a16="http://schemas.microsoft.com/office/drawing/2014/main" id="{A839A190-B1A6-5D99-01CF-83B720DC7FB8}"/>
              </a:ext>
            </a:extLst>
          </p:cNvPr>
          <p:cNvSpPr/>
          <p:nvPr/>
        </p:nvSpPr>
        <p:spPr>
          <a:xfrm>
            <a:off x="2312701" y="4200949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L3-L6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E63D663-CA96-FB08-7F60-BFFADB78A0A9}"/>
              </a:ext>
            </a:extLst>
          </p:cNvPr>
          <p:cNvCxnSpPr>
            <a:cxnSpLocks/>
          </p:cNvCxnSpPr>
          <p:nvPr/>
        </p:nvCxnSpPr>
        <p:spPr>
          <a:xfrm>
            <a:off x="1332165" y="4453794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162">
            <a:extLst>
              <a:ext uri="{FF2B5EF4-FFF2-40B4-BE49-F238E27FC236}">
                <a16:creationId xmlns:a16="http://schemas.microsoft.com/office/drawing/2014/main" id="{763D28C4-C36A-3E27-D3BA-3AF02142E653}"/>
              </a:ext>
            </a:extLst>
          </p:cNvPr>
          <p:cNvSpPr/>
          <p:nvPr/>
        </p:nvSpPr>
        <p:spPr>
          <a:xfrm>
            <a:off x="2310615" y="506213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23" name="Rounded Rectangle 167">
            <a:extLst>
              <a:ext uri="{FF2B5EF4-FFF2-40B4-BE49-F238E27FC236}">
                <a16:creationId xmlns:a16="http://schemas.microsoft.com/office/drawing/2014/main" id="{3725D616-4EE0-E21F-E044-8F361AA1FF2D}"/>
              </a:ext>
            </a:extLst>
          </p:cNvPr>
          <p:cNvSpPr/>
          <p:nvPr/>
        </p:nvSpPr>
        <p:spPr>
          <a:xfrm>
            <a:off x="2310615" y="5508858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L4-L6</a:t>
            </a:r>
          </a:p>
        </p:txBody>
      </p:sp>
      <p:sp>
        <p:nvSpPr>
          <p:cNvPr id="24" name="Rounded Rectangle 135">
            <a:extLst>
              <a:ext uri="{FF2B5EF4-FFF2-40B4-BE49-F238E27FC236}">
                <a16:creationId xmlns:a16="http://schemas.microsoft.com/office/drawing/2014/main" id="{8BC9ACD9-53E4-EEFA-1E4C-6E8DD65D3012}"/>
              </a:ext>
            </a:extLst>
          </p:cNvPr>
          <p:cNvSpPr/>
          <p:nvPr/>
        </p:nvSpPr>
        <p:spPr>
          <a:xfrm>
            <a:off x="2310615" y="528347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L2-L3</a:t>
            </a:r>
          </a:p>
        </p:txBody>
      </p:sp>
      <p:sp>
        <p:nvSpPr>
          <p:cNvPr id="25" name="Oval 13">
            <a:extLst>
              <a:ext uri="{FF2B5EF4-FFF2-40B4-BE49-F238E27FC236}">
                <a16:creationId xmlns:a16="http://schemas.microsoft.com/office/drawing/2014/main" id="{7D938243-1825-F4C0-AB04-1C4920484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8764" y="2855675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26" name="Oval 13">
            <a:extLst>
              <a:ext uri="{FF2B5EF4-FFF2-40B4-BE49-F238E27FC236}">
                <a16:creationId xmlns:a16="http://schemas.microsoft.com/office/drawing/2014/main" id="{808ECE2D-D9F4-BCE8-9A27-6418676AE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5155" y="3964002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27" name="Oval 13">
            <a:extLst>
              <a:ext uri="{FF2B5EF4-FFF2-40B4-BE49-F238E27FC236}">
                <a16:creationId xmlns:a16="http://schemas.microsoft.com/office/drawing/2014/main" id="{02E85862-42A1-A511-99DE-C07FD3DE3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8368" y="5054186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28" name="Oval 13">
            <a:extLst>
              <a:ext uri="{FF2B5EF4-FFF2-40B4-BE49-F238E27FC236}">
                <a16:creationId xmlns:a16="http://schemas.microsoft.com/office/drawing/2014/main" id="{81C8CCA6-6F7E-B381-42DA-D5112E7C4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5937" y="2854857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29" name="Oval 13">
            <a:extLst>
              <a:ext uri="{FF2B5EF4-FFF2-40B4-BE49-F238E27FC236}">
                <a16:creationId xmlns:a16="http://schemas.microsoft.com/office/drawing/2014/main" id="{5601F349-8FBA-1659-1089-B16997EC4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4371" y="3083457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0" name="Oval 14">
            <a:extLst>
              <a:ext uri="{FF2B5EF4-FFF2-40B4-BE49-F238E27FC236}">
                <a16:creationId xmlns:a16="http://schemas.microsoft.com/office/drawing/2014/main" id="{33129E9F-E104-F49F-0038-CB848770F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6792" y="308683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34" name="Oval 13">
            <a:extLst>
              <a:ext uri="{FF2B5EF4-FFF2-40B4-BE49-F238E27FC236}">
                <a16:creationId xmlns:a16="http://schemas.microsoft.com/office/drawing/2014/main" id="{692A64F1-C4B4-73A3-D82F-8C08E64BA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7207" y="5052390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5" name="Oval 13">
            <a:extLst>
              <a:ext uri="{FF2B5EF4-FFF2-40B4-BE49-F238E27FC236}">
                <a16:creationId xmlns:a16="http://schemas.microsoft.com/office/drawing/2014/main" id="{7DAA7ACF-BB51-F661-FD05-4D3188DC0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9767" y="5288354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6" name="Oval 14">
            <a:extLst>
              <a:ext uri="{FF2B5EF4-FFF2-40B4-BE49-F238E27FC236}">
                <a16:creationId xmlns:a16="http://schemas.microsoft.com/office/drawing/2014/main" id="{E9E8D348-D4BF-53FA-7B23-D729C2C35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467" y="5280669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37" name="Oval 13">
            <a:extLst>
              <a:ext uri="{FF2B5EF4-FFF2-40B4-BE49-F238E27FC236}">
                <a16:creationId xmlns:a16="http://schemas.microsoft.com/office/drawing/2014/main" id="{32E15863-6C0B-6C06-F2B3-3AEF9629D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5937" y="5501455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8" name="Oval 11">
            <a:extLst>
              <a:ext uri="{FF2B5EF4-FFF2-40B4-BE49-F238E27FC236}">
                <a16:creationId xmlns:a16="http://schemas.microsoft.com/office/drawing/2014/main" id="{F97F6589-0FFD-58E2-EF56-5145AAE8A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8909" y="285562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39" name="Oval 11">
            <a:extLst>
              <a:ext uri="{FF2B5EF4-FFF2-40B4-BE49-F238E27FC236}">
                <a16:creationId xmlns:a16="http://schemas.microsoft.com/office/drawing/2014/main" id="{2EAFAD9B-69B3-B983-067B-14B55A088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8909" y="308345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40" name="Oval 11">
            <a:extLst>
              <a:ext uri="{FF2B5EF4-FFF2-40B4-BE49-F238E27FC236}">
                <a16:creationId xmlns:a16="http://schemas.microsoft.com/office/drawing/2014/main" id="{E283A395-657E-363A-A660-61CB73CD3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6788" y="3957061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41" name="Oval 11">
            <a:extLst>
              <a:ext uri="{FF2B5EF4-FFF2-40B4-BE49-F238E27FC236}">
                <a16:creationId xmlns:a16="http://schemas.microsoft.com/office/drawing/2014/main" id="{DC4DACB5-40AF-E42E-7C78-BDCDCB2D8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6788" y="4203115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42" name="Oval 11">
            <a:extLst>
              <a:ext uri="{FF2B5EF4-FFF2-40B4-BE49-F238E27FC236}">
                <a16:creationId xmlns:a16="http://schemas.microsoft.com/office/drawing/2014/main" id="{9A274D6F-05CE-C5A5-C5D8-90EAD7164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6519" y="504680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1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43" name="Oval 11">
            <a:extLst>
              <a:ext uri="{FF2B5EF4-FFF2-40B4-BE49-F238E27FC236}">
                <a16:creationId xmlns:a16="http://schemas.microsoft.com/office/drawing/2014/main" id="{7358D56A-3502-B9A1-73BE-A55B2F8D8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5630" y="527103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1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44" name="Oval 11">
            <a:extLst>
              <a:ext uri="{FF2B5EF4-FFF2-40B4-BE49-F238E27FC236}">
                <a16:creationId xmlns:a16="http://schemas.microsoft.com/office/drawing/2014/main" id="{03D5C804-42F7-C6B9-D32D-9623A06AA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6809" y="551102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100" b="1" dirty="0">
                <a:solidFill>
                  <a:srgbClr val="FFFFFF"/>
                </a:solidFill>
              </a:rPr>
              <a:t>SI</a:t>
            </a:r>
            <a:endParaRPr lang="en-US" sz="1050" b="1" dirty="0">
              <a:solidFill>
                <a:srgbClr val="FFFFFF"/>
              </a:solidFill>
            </a:endParaRPr>
          </a:p>
        </p:txBody>
      </p:sp>
      <p:sp>
        <p:nvSpPr>
          <p:cNvPr id="45" name="Oval 13">
            <a:extLst>
              <a:ext uri="{FF2B5EF4-FFF2-40B4-BE49-F238E27FC236}">
                <a16:creationId xmlns:a16="http://schemas.microsoft.com/office/drawing/2014/main" id="{7991743F-EDBE-E147-4B98-5004E63AF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275" y="3954064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46" name="Oval 13">
            <a:extLst>
              <a:ext uri="{FF2B5EF4-FFF2-40B4-BE49-F238E27FC236}">
                <a16:creationId xmlns:a16="http://schemas.microsoft.com/office/drawing/2014/main" id="{056B7317-502C-CD84-C6B0-5F889BA6E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6709" y="4201714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47" name="Oval 14">
            <a:extLst>
              <a:ext uri="{FF2B5EF4-FFF2-40B4-BE49-F238E27FC236}">
                <a16:creationId xmlns:a16="http://schemas.microsoft.com/office/drawing/2014/main" id="{FB4E96DD-1AF5-8C78-5A88-51B87E69D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6750" y="420508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52" name="Rectangle 17">
            <a:extLst>
              <a:ext uri="{FF2B5EF4-FFF2-40B4-BE49-F238E27FC236}">
                <a16:creationId xmlns:a16="http://schemas.microsoft.com/office/drawing/2014/main" id="{7F28FA11-16F9-7F17-B53B-3931C31C7E75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54919" y="1571404"/>
            <a:ext cx="517573" cy="391517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8288" rIns="0" bIns="18288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Perf. </a:t>
            </a:r>
          </a:p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Mgmnt</a:t>
            </a:r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3422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95A8C-DAB5-7CFB-FD4C-FD3B9B062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6701B-58A3-AAA7-199E-DFEC127906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A7DB1-2B12-344C-5863-D9B968FF18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9AB5BF-B91B-A143-58B3-F8C10993C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5" y="0"/>
            <a:ext cx="12192000" cy="6858000"/>
          </a:xfrm>
          <a:prstGeom prst="rect">
            <a:avLst/>
          </a:prstGeom>
          <a:ln w="41275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4DB51FF-24A9-89E4-6ED3-777B2420D5A1}"/>
              </a:ext>
            </a:extLst>
          </p:cNvPr>
          <p:cNvSpPr txBox="1">
            <a:spLocks/>
          </p:cNvSpPr>
          <p:nvPr/>
        </p:nvSpPr>
        <p:spPr>
          <a:xfrm>
            <a:off x="457200" y="162000"/>
            <a:ext cx="8992800" cy="83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EB67F5-D3DC-86D3-6121-9A4917FC1587}"/>
              </a:ext>
            </a:extLst>
          </p:cNvPr>
          <p:cNvSpPr txBox="1"/>
          <p:nvPr/>
        </p:nvSpPr>
        <p:spPr>
          <a:xfrm>
            <a:off x="1826821" y="316190"/>
            <a:ext cx="8538358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Proposed Decision Authority Matrix for processes within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1A8FE438-313C-EBF5-3B90-52A88E185D8E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540" y="1546641"/>
            <a:ext cx="1968856" cy="4088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95791" rIns="95791" bIns="95791" anchor="b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77" name="Rectangle 9">
            <a:extLst>
              <a:ext uri="{FF2B5EF4-FFF2-40B4-BE49-F238E27FC236}">
                <a16:creationId xmlns:a16="http://schemas.microsoft.com/office/drawing/2014/main" id="{0411500B-6618-6659-1812-109047D072F6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94538" y="1582214"/>
            <a:ext cx="914400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Audit</a:t>
            </a: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FB32514A-14E1-422E-BCA6-ED798E6A7D70}"/>
              </a:ext>
            </a:extLst>
          </p:cNvPr>
          <p:cNvSpPr>
            <a:spLocks noChangeArrowheads="1"/>
          </p:cNvSpPr>
          <p:nvPr/>
        </p:nvSpPr>
        <p:spPr bwMode="gray">
          <a:xfrm>
            <a:off x="8353257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Finance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F56ADD39-8915-0430-21FD-06EF0BCF2FB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85948" y="1582214"/>
            <a:ext cx="517573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BU</a:t>
            </a:r>
          </a:p>
        </p:txBody>
      </p:sp>
      <p:sp>
        <p:nvSpPr>
          <p:cNvPr id="80" name="Rectangle 15">
            <a:extLst>
              <a:ext uri="{FF2B5EF4-FFF2-40B4-BE49-F238E27FC236}">
                <a16:creationId xmlns:a16="http://schemas.microsoft.com/office/drawing/2014/main" id="{0D57572A-A783-E247-F474-3048A9C95337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73521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CEO</a:t>
            </a: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90C27E99-187F-BC05-4AE9-B4F8BD417B37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52831" y="1586748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COO</a:t>
            </a:r>
          </a:p>
        </p:txBody>
      </p:sp>
      <p:sp>
        <p:nvSpPr>
          <p:cNvPr id="82" name="Rounded Rectangle 1317">
            <a:extLst>
              <a:ext uri="{FF2B5EF4-FFF2-40B4-BE49-F238E27FC236}">
                <a16:creationId xmlns:a16="http://schemas.microsoft.com/office/drawing/2014/main" id="{D0420FA4-123E-BBED-FC25-F89B44F40F62}"/>
              </a:ext>
            </a:extLst>
          </p:cNvPr>
          <p:cNvSpPr/>
          <p:nvPr/>
        </p:nvSpPr>
        <p:spPr>
          <a:xfrm>
            <a:off x="1267042" y="1998515"/>
            <a:ext cx="1991355" cy="21384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Annual manpower planning</a:t>
            </a:r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84979AD6-A7F3-1AAB-D7C3-A97EF9E7958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582214"/>
            <a:ext cx="914400" cy="370745"/>
          </a:xfrm>
          <a:prstGeom prst="rect">
            <a:avLst/>
          </a:prstGeom>
          <a:solidFill>
            <a:srgbClr val="B5CECD"/>
          </a:solidFill>
          <a:ln w="6350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BoD</a:t>
            </a:r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AD168FBD-BABF-1B6B-9896-95BEEC73D722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18445" y="1587933"/>
            <a:ext cx="901671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Nom. &amp; Rem.</a:t>
            </a:r>
          </a:p>
        </p:txBody>
      </p:sp>
      <p:sp>
        <p:nvSpPr>
          <p:cNvPr id="85" name="Rounded Rectangle 1320">
            <a:extLst>
              <a:ext uri="{FF2B5EF4-FFF2-40B4-BE49-F238E27FC236}">
                <a16:creationId xmlns:a16="http://schemas.microsoft.com/office/drawing/2014/main" id="{615D1716-4AA1-1B8E-EDBD-21D71BFCDB71}"/>
              </a:ext>
            </a:extLst>
          </p:cNvPr>
          <p:cNvSpPr/>
          <p:nvPr/>
        </p:nvSpPr>
        <p:spPr>
          <a:xfrm>
            <a:off x="1267042" y="2284978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Recruiting</a:t>
            </a:r>
            <a:endParaRPr lang="en-US" sz="1048" b="1" i="1" dirty="0">
              <a:solidFill>
                <a:srgbClr val="000000"/>
              </a:solidFill>
            </a:endParaRPr>
          </a:p>
        </p:txBody>
      </p:sp>
      <p:sp>
        <p:nvSpPr>
          <p:cNvPr id="87" name="Rectangle 5">
            <a:extLst>
              <a:ext uri="{FF2B5EF4-FFF2-40B4-BE49-F238E27FC236}">
                <a16:creationId xmlns:a16="http://schemas.microsoft.com/office/drawing/2014/main" id="{868B3289-FDF7-FBFE-BC72-3855A93DDD0A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011140"/>
            <a:ext cx="4104011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Board &amp; Committes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BB2FB13-4053-5347-ED65-B7C80E8FC770}"/>
              </a:ext>
            </a:extLst>
          </p:cNvPr>
          <p:cNvCxnSpPr>
            <a:cxnSpLocks/>
          </p:cNvCxnSpPr>
          <p:nvPr/>
        </p:nvCxnSpPr>
        <p:spPr>
          <a:xfrm>
            <a:off x="10095430" y="1240069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2C10EF6-26B5-7E7D-3840-1647CF4E24B0}"/>
              </a:ext>
            </a:extLst>
          </p:cNvPr>
          <p:cNvCxnSpPr>
            <a:cxnSpLocks/>
          </p:cNvCxnSpPr>
          <p:nvPr/>
        </p:nvCxnSpPr>
        <p:spPr>
          <a:xfrm>
            <a:off x="3300864" y="1475307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351">
            <a:extLst>
              <a:ext uri="{FF2B5EF4-FFF2-40B4-BE49-F238E27FC236}">
                <a16:creationId xmlns:a16="http://schemas.microsoft.com/office/drawing/2014/main" id="{0B9DFBC6-1C15-4B57-22C2-54EB400D7543}"/>
              </a:ext>
            </a:extLst>
          </p:cNvPr>
          <p:cNvSpPr/>
          <p:nvPr/>
        </p:nvSpPr>
        <p:spPr>
          <a:xfrm>
            <a:off x="312348" y="1932607"/>
            <a:ext cx="679244" cy="352656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</a:rPr>
              <a:t>HR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5BE1E78-823B-CCF4-1C26-1F2C0BCFA090}"/>
              </a:ext>
            </a:extLst>
          </p:cNvPr>
          <p:cNvCxnSpPr>
            <a:cxnSpLocks/>
          </p:cNvCxnSpPr>
          <p:nvPr/>
        </p:nvCxnSpPr>
        <p:spPr>
          <a:xfrm>
            <a:off x="4294254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81D2328B-00BD-8D59-479E-FACE15726905}"/>
              </a:ext>
            </a:extLst>
          </p:cNvPr>
          <p:cNvCxnSpPr>
            <a:cxnSpLocks/>
          </p:cNvCxnSpPr>
          <p:nvPr/>
        </p:nvCxnSpPr>
        <p:spPr>
          <a:xfrm>
            <a:off x="538470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47D3FDF-DF45-E1A2-E187-6C0AED59C23C}"/>
              </a:ext>
            </a:extLst>
          </p:cNvPr>
          <p:cNvCxnSpPr>
            <a:cxnSpLocks/>
          </p:cNvCxnSpPr>
          <p:nvPr/>
        </p:nvCxnSpPr>
        <p:spPr>
          <a:xfrm>
            <a:off x="6457014" y="1475307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F6593C0-7E58-2F2D-6A31-9EB34A25B0DB}"/>
              </a:ext>
            </a:extLst>
          </p:cNvPr>
          <p:cNvCxnSpPr>
            <a:cxnSpLocks/>
          </p:cNvCxnSpPr>
          <p:nvPr/>
        </p:nvCxnSpPr>
        <p:spPr>
          <a:xfrm>
            <a:off x="889541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F5F2D05-3413-CE6D-D463-A414BACE7180}"/>
              </a:ext>
            </a:extLst>
          </p:cNvPr>
          <p:cNvCxnSpPr>
            <a:cxnSpLocks/>
          </p:cNvCxnSpPr>
          <p:nvPr/>
        </p:nvCxnSpPr>
        <p:spPr>
          <a:xfrm>
            <a:off x="11516167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3CC450F0-910E-AD22-3C9D-107B4C8D2E07}"/>
              </a:ext>
            </a:extLst>
          </p:cNvPr>
          <p:cNvCxnSpPr>
            <a:cxnSpLocks/>
          </p:cNvCxnSpPr>
          <p:nvPr/>
        </p:nvCxnSpPr>
        <p:spPr>
          <a:xfrm>
            <a:off x="10758377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316A815-A064-5A73-243D-B6EDB0093223}"/>
              </a:ext>
            </a:extLst>
          </p:cNvPr>
          <p:cNvCxnSpPr>
            <a:cxnSpLocks/>
          </p:cNvCxnSpPr>
          <p:nvPr/>
        </p:nvCxnSpPr>
        <p:spPr>
          <a:xfrm>
            <a:off x="8327647" y="1475307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83A7890-B853-03FC-3326-D2C448EB83F6}"/>
              </a:ext>
            </a:extLst>
          </p:cNvPr>
          <p:cNvCxnSpPr>
            <a:cxnSpLocks/>
          </p:cNvCxnSpPr>
          <p:nvPr/>
        </p:nvCxnSpPr>
        <p:spPr>
          <a:xfrm>
            <a:off x="952103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7">
            <a:extLst>
              <a:ext uri="{FF2B5EF4-FFF2-40B4-BE49-F238E27FC236}">
                <a16:creationId xmlns:a16="http://schemas.microsoft.com/office/drawing/2014/main" id="{67475356-ED07-981E-D7F4-B16FA103C6A1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32993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>
                <a:solidFill>
                  <a:srgbClr val="000000"/>
                </a:solidFill>
                <a:cs typeface="Arial" pitchFamily="34" charset="0"/>
              </a:rPr>
              <a:t>HR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1" name="Rectangle 17">
            <a:extLst>
              <a:ext uri="{FF2B5EF4-FFF2-40B4-BE49-F238E27FC236}">
                <a16:creationId xmlns:a16="http://schemas.microsoft.com/office/drawing/2014/main" id="{CF56AD17-C4AD-71AA-DAC4-DF8F42015FF0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54919" y="1571404"/>
            <a:ext cx="517573" cy="391517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8288" rIns="0" bIns="18288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Perf. </a:t>
            </a:r>
          </a:p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Mgmnt</a:t>
            </a:r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80F066C-3A8D-4DBD-0AC1-3E26E8CEF654}"/>
              </a:ext>
            </a:extLst>
          </p:cNvPr>
          <p:cNvCxnSpPr>
            <a:cxnSpLocks/>
          </p:cNvCxnSpPr>
          <p:nvPr/>
        </p:nvCxnSpPr>
        <p:spPr>
          <a:xfrm>
            <a:off x="10103885" y="1462525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5">
            <a:extLst>
              <a:ext uri="{FF2B5EF4-FFF2-40B4-BE49-F238E27FC236}">
                <a16:creationId xmlns:a16="http://schemas.microsoft.com/office/drawing/2014/main" id="{71A229D1-35A2-93E3-E7C0-547776274609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61644" y="1038381"/>
            <a:ext cx="3750458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organization</a:t>
            </a:r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52120ED8-38EB-7F1E-B227-AB6CAC561DD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6861" y="1996393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127" name="Rectangle 11">
            <a:extLst>
              <a:ext uri="{FF2B5EF4-FFF2-40B4-BE49-F238E27FC236}">
                <a16:creationId xmlns:a16="http://schemas.microsoft.com/office/drawing/2014/main" id="{5FF89720-B374-880B-1BED-E86E016607F4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74756" y="1582213"/>
            <a:ext cx="914400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Excom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5CAEA1AF-C579-7B85-F068-11E3042E422D}"/>
              </a:ext>
            </a:extLst>
          </p:cNvPr>
          <p:cNvCxnSpPr>
            <a:cxnSpLocks/>
          </p:cNvCxnSpPr>
          <p:nvPr/>
        </p:nvCxnSpPr>
        <p:spPr>
          <a:xfrm>
            <a:off x="7577526" y="1497082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A81DE5BC-D033-3F8E-204C-B47E02CC5E0A}"/>
              </a:ext>
            </a:extLst>
          </p:cNvPr>
          <p:cNvCxnSpPr/>
          <p:nvPr/>
        </p:nvCxnSpPr>
        <p:spPr>
          <a:xfrm flipH="1">
            <a:off x="3307975" y="5744179"/>
            <a:ext cx="8204127" cy="21775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0">
            <a:extLst>
              <a:ext uri="{FF2B5EF4-FFF2-40B4-BE49-F238E27FC236}">
                <a16:creationId xmlns:a16="http://schemas.microsoft.com/office/drawing/2014/main" id="{C00ABCDD-5B32-29CB-32BC-52EE7A4CF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36" y="5884267"/>
            <a:ext cx="274320" cy="27432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63" name="Oval 11">
            <a:extLst>
              <a:ext uri="{FF2B5EF4-FFF2-40B4-BE49-F238E27FC236}">
                <a16:creationId xmlns:a16="http://schemas.microsoft.com/office/drawing/2014/main" id="{F189BFB6-24D5-B297-DE85-C115B9415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384" y="5894522"/>
            <a:ext cx="274320" cy="27432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64" name="Oval 12">
            <a:extLst>
              <a:ext uri="{FF2B5EF4-FFF2-40B4-BE49-F238E27FC236}">
                <a16:creationId xmlns:a16="http://schemas.microsoft.com/office/drawing/2014/main" id="{F3D04D91-A2C2-1DCC-4BF4-ED93CB58B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604" y="5894522"/>
            <a:ext cx="274320" cy="27432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RV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6" name="Oval 13">
            <a:extLst>
              <a:ext uri="{FF2B5EF4-FFF2-40B4-BE49-F238E27FC236}">
                <a16:creationId xmlns:a16="http://schemas.microsoft.com/office/drawing/2014/main" id="{E497AB15-39FB-9945-904A-FBE076562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585" y="5902236"/>
            <a:ext cx="274320" cy="27432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7" name="Oval 14">
            <a:extLst>
              <a:ext uri="{FF2B5EF4-FFF2-40B4-BE49-F238E27FC236}">
                <a16:creationId xmlns:a16="http://schemas.microsoft.com/office/drawing/2014/main" id="{B85C76BD-C014-C9B5-000F-D215ED234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236" y="5884267"/>
            <a:ext cx="274320" cy="27432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5580E8CF-B588-CB8C-2005-452CA21322A5}"/>
              </a:ext>
            </a:extLst>
          </p:cNvPr>
          <p:cNvSpPr/>
          <p:nvPr/>
        </p:nvSpPr>
        <p:spPr>
          <a:xfrm>
            <a:off x="3158834" y="5849749"/>
            <a:ext cx="8448255" cy="350358"/>
          </a:xfrm>
          <a:prstGeom prst="rect">
            <a:avLst/>
          </a:prstGeom>
          <a:noFill/>
          <a:ln w="25400">
            <a:solidFill>
              <a:srgbClr val="B5CE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66F66FE9-6D1B-C275-11CB-2ACEBF77CF0A}"/>
              </a:ext>
            </a:extLst>
          </p:cNvPr>
          <p:cNvSpPr txBox="1"/>
          <p:nvPr/>
        </p:nvSpPr>
        <p:spPr>
          <a:xfrm>
            <a:off x="3515714" y="5899446"/>
            <a:ext cx="115551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/>
              <a:t>Design</a:t>
            </a:r>
            <a:endParaRPr lang="en-US" sz="16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7BAEAE38-2337-6D5D-ADA8-4B1BAB37FE8C}"/>
              </a:ext>
            </a:extLst>
          </p:cNvPr>
          <p:cNvSpPr txBox="1"/>
          <p:nvPr/>
        </p:nvSpPr>
        <p:spPr>
          <a:xfrm>
            <a:off x="4970704" y="5884267"/>
            <a:ext cx="1205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74CF"/>
                </a:solidFill>
              </a:rPr>
              <a:t>Support / Input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322BC50B-2107-FDFF-5073-06C8238E929F}"/>
              </a:ext>
            </a:extLst>
          </p:cNvPr>
          <p:cNvSpPr txBox="1"/>
          <p:nvPr/>
        </p:nvSpPr>
        <p:spPr>
          <a:xfrm>
            <a:off x="6712924" y="5886588"/>
            <a:ext cx="1471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299"/>
                </a:solidFill>
              </a:rPr>
              <a:t>Review / Validate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F352B329-F1D8-7541-E617-ACF3C5AE8118}"/>
              </a:ext>
            </a:extLst>
          </p:cNvPr>
          <p:cNvSpPr txBox="1"/>
          <p:nvPr/>
        </p:nvSpPr>
        <p:spPr>
          <a:xfrm>
            <a:off x="8761793" y="5862342"/>
            <a:ext cx="688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9B3A"/>
                </a:solidFill>
              </a:rPr>
              <a:t>Endorse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475974B2-2ED3-6611-CDE0-6467F3A7009C}"/>
              </a:ext>
            </a:extLst>
          </p:cNvPr>
          <p:cNvSpPr txBox="1"/>
          <p:nvPr/>
        </p:nvSpPr>
        <p:spPr>
          <a:xfrm>
            <a:off x="10053441" y="5884268"/>
            <a:ext cx="120846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5E6970"/>
                </a:solidFill>
              </a:rPr>
              <a:t>Approve</a:t>
            </a:r>
          </a:p>
        </p:txBody>
      </p:sp>
      <p:sp>
        <p:nvSpPr>
          <p:cNvPr id="180" name="Oval 14">
            <a:extLst>
              <a:ext uri="{FF2B5EF4-FFF2-40B4-BE49-F238E27FC236}">
                <a16:creationId xmlns:a16="http://schemas.microsoft.com/office/drawing/2014/main" id="{F0ABE147-382E-A85B-972E-912EBEEC8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3215" y="2875177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228" name="Slide Number Placeholder 217">
            <a:extLst>
              <a:ext uri="{FF2B5EF4-FFF2-40B4-BE49-F238E27FC236}">
                <a16:creationId xmlns:a16="http://schemas.microsoft.com/office/drawing/2014/main" id="{2BE02F1C-4CBB-91B6-1354-BF7B48682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9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5F6C44-E109-75C6-E610-3055F5369B58}"/>
              </a:ext>
            </a:extLst>
          </p:cNvPr>
          <p:cNvCxnSpPr>
            <a:cxnSpLocks/>
          </p:cNvCxnSpPr>
          <p:nvPr/>
        </p:nvCxnSpPr>
        <p:spPr>
          <a:xfrm>
            <a:off x="1289540" y="3911728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11DA50D-96A7-E58A-6E87-CCE2B6AC763F}"/>
              </a:ext>
            </a:extLst>
          </p:cNvPr>
          <p:cNvCxnSpPr>
            <a:cxnSpLocks/>
          </p:cNvCxnSpPr>
          <p:nvPr/>
        </p:nvCxnSpPr>
        <p:spPr>
          <a:xfrm>
            <a:off x="1332165" y="5461671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13">
            <a:extLst>
              <a:ext uri="{FF2B5EF4-FFF2-40B4-BE49-F238E27FC236}">
                <a16:creationId xmlns:a16="http://schemas.microsoft.com/office/drawing/2014/main" id="{61620B46-962A-0350-B0CA-05BE7E775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4846" y="3126872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0" name="Oval 14">
            <a:extLst>
              <a:ext uri="{FF2B5EF4-FFF2-40B4-BE49-F238E27FC236}">
                <a16:creationId xmlns:a16="http://schemas.microsoft.com/office/drawing/2014/main" id="{06D1BC68-C6E9-6B19-9BB9-99E91B541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0437" y="3393632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39" name="Oval 11">
            <a:extLst>
              <a:ext uri="{FF2B5EF4-FFF2-40B4-BE49-F238E27FC236}">
                <a16:creationId xmlns:a16="http://schemas.microsoft.com/office/drawing/2014/main" id="{A02234A3-6492-48DA-2161-7E706CB14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8909" y="364225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43" name="Oval 11">
            <a:extLst>
              <a:ext uri="{FF2B5EF4-FFF2-40B4-BE49-F238E27FC236}">
                <a16:creationId xmlns:a16="http://schemas.microsoft.com/office/drawing/2014/main" id="{88AFA32D-D9CC-F5AB-A424-32E3C6CC0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0230" y="512180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1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7" name="Oval 2">
            <a:extLst>
              <a:ext uri="{FF2B5EF4-FFF2-40B4-BE49-F238E27FC236}">
                <a16:creationId xmlns:a16="http://schemas.microsoft.com/office/drawing/2014/main" id="{AB8CB5A4-7B08-48AC-A00A-1E520791C2C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4014" y="2294731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8" name="Rounded Rectangle 1320">
            <a:extLst>
              <a:ext uri="{FF2B5EF4-FFF2-40B4-BE49-F238E27FC236}">
                <a16:creationId xmlns:a16="http://schemas.microsoft.com/office/drawing/2014/main" id="{279E93AB-B034-B1FB-3155-CEE1B15C2963}"/>
              </a:ext>
            </a:extLst>
          </p:cNvPr>
          <p:cNvSpPr/>
          <p:nvPr/>
        </p:nvSpPr>
        <p:spPr>
          <a:xfrm>
            <a:off x="1253186" y="2590698"/>
            <a:ext cx="1991355" cy="2103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Nomination and selection</a:t>
            </a:r>
          </a:p>
        </p:txBody>
      </p:sp>
      <p:sp>
        <p:nvSpPr>
          <p:cNvPr id="10" name="Rounded Rectangle 139">
            <a:extLst>
              <a:ext uri="{FF2B5EF4-FFF2-40B4-BE49-F238E27FC236}">
                <a16:creationId xmlns:a16="http://schemas.microsoft.com/office/drawing/2014/main" id="{AAA269A3-A0E5-EB91-EC45-040A6649416D}"/>
              </a:ext>
            </a:extLst>
          </p:cNvPr>
          <p:cNvSpPr/>
          <p:nvPr/>
        </p:nvSpPr>
        <p:spPr>
          <a:xfrm>
            <a:off x="2312266" y="3134231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</a:t>
            </a:r>
          </a:p>
        </p:txBody>
      </p:sp>
      <p:sp>
        <p:nvSpPr>
          <p:cNvPr id="13" name="Rounded Rectangle 140">
            <a:extLst>
              <a:ext uri="{FF2B5EF4-FFF2-40B4-BE49-F238E27FC236}">
                <a16:creationId xmlns:a16="http://schemas.microsoft.com/office/drawing/2014/main" id="{EE371C59-1E4D-0D9D-5F11-82B0B2E39AC5}"/>
              </a:ext>
            </a:extLst>
          </p:cNvPr>
          <p:cNvSpPr/>
          <p:nvPr/>
        </p:nvSpPr>
        <p:spPr>
          <a:xfrm>
            <a:off x="2312266" y="3641275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L5-L6</a:t>
            </a:r>
          </a:p>
        </p:txBody>
      </p:sp>
      <p:sp>
        <p:nvSpPr>
          <p:cNvPr id="14" name="Rounded Rectangle 170">
            <a:extLst>
              <a:ext uri="{FF2B5EF4-FFF2-40B4-BE49-F238E27FC236}">
                <a16:creationId xmlns:a16="http://schemas.microsoft.com/office/drawing/2014/main" id="{D9C40F63-9758-4664-6544-930B2E5B0870}"/>
              </a:ext>
            </a:extLst>
          </p:cNvPr>
          <p:cNvSpPr/>
          <p:nvPr/>
        </p:nvSpPr>
        <p:spPr>
          <a:xfrm>
            <a:off x="2312266" y="288104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15" name="Rounded Rectangle 108">
            <a:extLst>
              <a:ext uri="{FF2B5EF4-FFF2-40B4-BE49-F238E27FC236}">
                <a16:creationId xmlns:a16="http://schemas.microsoft.com/office/drawing/2014/main" id="{C7B6D3E9-E04D-2DDD-A2E9-2F2297A1F7EA}"/>
              </a:ext>
            </a:extLst>
          </p:cNvPr>
          <p:cNvSpPr/>
          <p:nvPr/>
        </p:nvSpPr>
        <p:spPr>
          <a:xfrm>
            <a:off x="2312266" y="3388689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L3-L4</a:t>
            </a:r>
          </a:p>
        </p:txBody>
      </p:sp>
      <p:sp>
        <p:nvSpPr>
          <p:cNvPr id="16" name="Rounded Rectangle 139">
            <a:extLst>
              <a:ext uri="{FF2B5EF4-FFF2-40B4-BE49-F238E27FC236}">
                <a16:creationId xmlns:a16="http://schemas.microsoft.com/office/drawing/2014/main" id="{5EED4B2B-8FA0-A183-DB6C-794DEC579AB7}"/>
              </a:ext>
            </a:extLst>
          </p:cNvPr>
          <p:cNvSpPr/>
          <p:nvPr/>
        </p:nvSpPr>
        <p:spPr>
          <a:xfrm>
            <a:off x="2317531" y="4606916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</a:t>
            </a:r>
          </a:p>
        </p:txBody>
      </p:sp>
      <p:sp>
        <p:nvSpPr>
          <p:cNvPr id="17" name="Rounded Rectangle 140">
            <a:extLst>
              <a:ext uri="{FF2B5EF4-FFF2-40B4-BE49-F238E27FC236}">
                <a16:creationId xmlns:a16="http://schemas.microsoft.com/office/drawing/2014/main" id="{C9EF75A4-7697-DA02-5765-AB8028AF37F8}"/>
              </a:ext>
            </a:extLst>
          </p:cNvPr>
          <p:cNvSpPr/>
          <p:nvPr/>
        </p:nvSpPr>
        <p:spPr>
          <a:xfrm>
            <a:off x="2317531" y="5113960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L5-L6</a:t>
            </a:r>
          </a:p>
        </p:txBody>
      </p:sp>
      <p:sp>
        <p:nvSpPr>
          <p:cNvPr id="18" name="Rounded Rectangle 170">
            <a:extLst>
              <a:ext uri="{FF2B5EF4-FFF2-40B4-BE49-F238E27FC236}">
                <a16:creationId xmlns:a16="http://schemas.microsoft.com/office/drawing/2014/main" id="{F7FF2811-E935-BAB9-661E-5837D4211633}"/>
              </a:ext>
            </a:extLst>
          </p:cNvPr>
          <p:cNvSpPr/>
          <p:nvPr/>
        </p:nvSpPr>
        <p:spPr>
          <a:xfrm>
            <a:off x="2308006" y="4353729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31" name="Rounded Rectangle 108">
            <a:extLst>
              <a:ext uri="{FF2B5EF4-FFF2-40B4-BE49-F238E27FC236}">
                <a16:creationId xmlns:a16="http://schemas.microsoft.com/office/drawing/2014/main" id="{4532FC6C-FE40-9924-EE7C-1C2AD02B4426}"/>
              </a:ext>
            </a:extLst>
          </p:cNvPr>
          <p:cNvSpPr/>
          <p:nvPr/>
        </p:nvSpPr>
        <p:spPr>
          <a:xfrm>
            <a:off x="2317531" y="486137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L3-L4</a:t>
            </a:r>
          </a:p>
        </p:txBody>
      </p:sp>
      <p:sp>
        <p:nvSpPr>
          <p:cNvPr id="32" name="Rounded Rectangle 1320">
            <a:extLst>
              <a:ext uri="{FF2B5EF4-FFF2-40B4-BE49-F238E27FC236}">
                <a16:creationId xmlns:a16="http://schemas.microsoft.com/office/drawing/2014/main" id="{32CBA940-7AA4-7891-A0D7-C493E3EF6B41}"/>
              </a:ext>
            </a:extLst>
          </p:cNvPr>
          <p:cNvSpPr/>
          <p:nvPr/>
        </p:nvSpPr>
        <p:spPr>
          <a:xfrm>
            <a:off x="1255808" y="4000370"/>
            <a:ext cx="1991355" cy="2103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Nomination and selection</a:t>
            </a:r>
          </a:p>
        </p:txBody>
      </p:sp>
      <p:sp>
        <p:nvSpPr>
          <p:cNvPr id="48" name="Oval 14">
            <a:extLst>
              <a:ext uri="{FF2B5EF4-FFF2-40B4-BE49-F238E27FC236}">
                <a16:creationId xmlns:a16="http://schemas.microsoft.com/office/drawing/2014/main" id="{FC124BA2-3A4D-22E6-FA63-66418CF23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725" y="3129072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49" name="Oval 14">
            <a:extLst>
              <a:ext uri="{FF2B5EF4-FFF2-40B4-BE49-F238E27FC236}">
                <a16:creationId xmlns:a16="http://schemas.microsoft.com/office/drawing/2014/main" id="{F86104E5-AB1C-5D83-1C40-FAF97080D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3215" y="4349077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50" name="Oval 14">
            <a:extLst>
              <a:ext uri="{FF2B5EF4-FFF2-40B4-BE49-F238E27FC236}">
                <a16:creationId xmlns:a16="http://schemas.microsoft.com/office/drawing/2014/main" id="{2AE07BB4-A403-3C75-F4F0-360D7FA33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725" y="4612497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51" name="Oval 11">
            <a:extLst>
              <a:ext uri="{FF2B5EF4-FFF2-40B4-BE49-F238E27FC236}">
                <a16:creationId xmlns:a16="http://schemas.microsoft.com/office/drawing/2014/main" id="{26FE8E4B-9DDF-A69D-B00F-80AF56993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6195" y="2872002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52" name="Oval 11">
            <a:extLst>
              <a:ext uri="{FF2B5EF4-FFF2-40B4-BE49-F238E27FC236}">
                <a16:creationId xmlns:a16="http://schemas.microsoft.com/office/drawing/2014/main" id="{9B704115-E2DB-B0A0-870D-068777412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6195" y="4355895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53" name="Oval 13">
            <a:extLst>
              <a:ext uri="{FF2B5EF4-FFF2-40B4-BE49-F238E27FC236}">
                <a16:creationId xmlns:a16="http://schemas.microsoft.com/office/drawing/2014/main" id="{D89CD85A-427B-05CD-3F10-27B72ADB8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840" y="2866326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54" name="Oval 13">
            <a:extLst>
              <a:ext uri="{FF2B5EF4-FFF2-40B4-BE49-F238E27FC236}">
                <a16:creationId xmlns:a16="http://schemas.microsoft.com/office/drawing/2014/main" id="{13C470E0-4A69-AADE-3B4A-FA0BB6324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840" y="3128008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58" name="Oval 13">
            <a:extLst>
              <a:ext uri="{FF2B5EF4-FFF2-40B4-BE49-F238E27FC236}">
                <a16:creationId xmlns:a16="http://schemas.microsoft.com/office/drawing/2014/main" id="{BE8C753F-B105-75A6-BD42-E78F0283A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197" y="4352061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59" name="Oval 13">
            <a:extLst>
              <a:ext uri="{FF2B5EF4-FFF2-40B4-BE49-F238E27FC236}">
                <a16:creationId xmlns:a16="http://schemas.microsoft.com/office/drawing/2014/main" id="{C03D1784-F79C-058F-281C-923ABA493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6197" y="4613743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66" name="Oval 13">
            <a:extLst>
              <a:ext uri="{FF2B5EF4-FFF2-40B4-BE49-F238E27FC236}">
                <a16:creationId xmlns:a16="http://schemas.microsoft.com/office/drawing/2014/main" id="{EEBC0023-89AA-2BF6-2406-BE142D5DE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194" y="2046418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67" name="Oval 14">
            <a:extLst>
              <a:ext uri="{FF2B5EF4-FFF2-40B4-BE49-F238E27FC236}">
                <a16:creationId xmlns:a16="http://schemas.microsoft.com/office/drawing/2014/main" id="{E5C60B3B-EEA0-1D3C-8774-98CC249E3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311" y="2047205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69" name="Oval 11">
            <a:extLst>
              <a:ext uri="{FF2B5EF4-FFF2-40B4-BE49-F238E27FC236}">
                <a16:creationId xmlns:a16="http://schemas.microsoft.com/office/drawing/2014/main" id="{5DCC4BE5-AF89-159B-B6F1-2E4C2C50E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6300" y="204238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70" name="Oval 10">
            <a:extLst>
              <a:ext uri="{FF2B5EF4-FFF2-40B4-BE49-F238E27FC236}">
                <a16:creationId xmlns:a16="http://schemas.microsoft.com/office/drawing/2014/main" id="{261B94A5-D289-6002-BB86-BD41E8E82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7768" y="2042296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71" name="Oval 11">
            <a:extLst>
              <a:ext uri="{FF2B5EF4-FFF2-40B4-BE49-F238E27FC236}">
                <a16:creationId xmlns:a16="http://schemas.microsoft.com/office/drawing/2014/main" id="{1CEE79F6-CB35-F09F-14FE-416F9FB03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7048" y="2041832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5" name="Oval 11">
            <a:extLst>
              <a:ext uri="{FF2B5EF4-FFF2-40B4-BE49-F238E27FC236}">
                <a16:creationId xmlns:a16="http://schemas.microsoft.com/office/drawing/2014/main" id="{045294DA-2E88-F19B-DE00-DE8D686E1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9900" y="204849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6" name="Oval 11">
            <a:extLst>
              <a:ext uri="{FF2B5EF4-FFF2-40B4-BE49-F238E27FC236}">
                <a16:creationId xmlns:a16="http://schemas.microsoft.com/office/drawing/2014/main" id="{B3613320-2836-F619-D15B-1D5EC34C2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3062" y="204317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7" name="Oval 13">
            <a:extLst>
              <a:ext uri="{FF2B5EF4-FFF2-40B4-BE49-F238E27FC236}">
                <a16:creationId xmlns:a16="http://schemas.microsoft.com/office/drawing/2014/main" id="{96429269-BAAA-76A8-B352-711EF84A2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5670" y="3393796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09" name="Oval 13">
            <a:extLst>
              <a:ext uri="{FF2B5EF4-FFF2-40B4-BE49-F238E27FC236}">
                <a16:creationId xmlns:a16="http://schemas.microsoft.com/office/drawing/2014/main" id="{0F1A3D05-2C31-DB66-70A0-27B7073E4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1013" y="4613664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10" name="Oval 14">
            <a:extLst>
              <a:ext uri="{FF2B5EF4-FFF2-40B4-BE49-F238E27FC236}">
                <a16:creationId xmlns:a16="http://schemas.microsoft.com/office/drawing/2014/main" id="{CC88854B-AE49-C888-05CF-D62D77507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1943" y="4867724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11" name="Oval 13">
            <a:extLst>
              <a:ext uri="{FF2B5EF4-FFF2-40B4-BE49-F238E27FC236}">
                <a16:creationId xmlns:a16="http://schemas.microsoft.com/office/drawing/2014/main" id="{91257015-A0C9-1B86-458C-FFCC742AC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7176" y="4867888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18" name="Oval 10">
            <a:extLst>
              <a:ext uri="{FF2B5EF4-FFF2-40B4-BE49-F238E27FC236}">
                <a16:creationId xmlns:a16="http://schemas.microsoft.com/office/drawing/2014/main" id="{86FD6EA7-6765-19EC-153D-7778231C7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8732" y="2852487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19" name="Oval 10">
            <a:extLst>
              <a:ext uri="{FF2B5EF4-FFF2-40B4-BE49-F238E27FC236}">
                <a16:creationId xmlns:a16="http://schemas.microsoft.com/office/drawing/2014/main" id="{A250A6CD-8FDB-4706-9A95-DE5C83795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1113" y="3124756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0" name="Oval 10">
            <a:extLst>
              <a:ext uri="{FF2B5EF4-FFF2-40B4-BE49-F238E27FC236}">
                <a16:creationId xmlns:a16="http://schemas.microsoft.com/office/drawing/2014/main" id="{9F6A2D53-ADB4-D3C6-2978-549B6E92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1113" y="3392365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1" name="Oval 10">
            <a:extLst>
              <a:ext uri="{FF2B5EF4-FFF2-40B4-BE49-F238E27FC236}">
                <a16:creationId xmlns:a16="http://schemas.microsoft.com/office/drawing/2014/main" id="{CD36508B-2797-9F7A-DAB6-C2D000AFF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9998" y="3652328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2" name="Oval 14">
            <a:extLst>
              <a:ext uri="{FF2B5EF4-FFF2-40B4-BE49-F238E27FC236}">
                <a16:creationId xmlns:a16="http://schemas.microsoft.com/office/drawing/2014/main" id="{0AC250C1-B0D3-57C1-19EE-D995DBAAB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5288" y="3652197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23" name="Oval 10">
            <a:extLst>
              <a:ext uri="{FF2B5EF4-FFF2-40B4-BE49-F238E27FC236}">
                <a16:creationId xmlns:a16="http://schemas.microsoft.com/office/drawing/2014/main" id="{DFBD0927-F95A-975D-3C90-A1FCC25ED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687" y="4345756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4" name="Oval 10">
            <a:extLst>
              <a:ext uri="{FF2B5EF4-FFF2-40B4-BE49-F238E27FC236}">
                <a16:creationId xmlns:a16="http://schemas.microsoft.com/office/drawing/2014/main" id="{AF44A269-578F-54E5-3E58-8B6B148C8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687" y="4614850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5" name="Oval 10">
            <a:extLst>
              <a:ext uri="{FF2B5EF4-FFF2-40B4-BE49-F238E27FC236}">
                <a16:creationId xmlns:a16="http://schemas.microsoft.com/office/drawing/2014/main" id="{66D56BC0-9597-4942-DA63-AF649645A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687" y="4866584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6" name="Oval 10">
            <a:extLst>
              <a:ext uri="{FF2B5EF4-FFF2-40B4-BE49-F238E27FC236}">
                <a16:creationId xmlns:a16="http://schemas.microsoft.com/office/drawing/2014/main" id="{A04D1EFD-AEC3-5F24-1952-03A9ECA38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1636" y="5126547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9" name="Oval 14">
            <a:extLst>
              <a:ext uri="{FF2B5EF4-FFF2-40B4-BE49-F238E27FC236}">
                <a16:creationId xmlns:a16="http://schemas.microsoft.com/office/drawing/2014/main" id="{E52CD978-4E7A-9031-B974-B59107609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6926" y="5126416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30" name="Oval 11">
            <a:extLst>
              <a:ext uri="{FF2B5EF4-FFF2-40B4-BE49-F238E27FC236}">
                <a16:creationId xmlns:a16="http://schemas.microsoft.com/office/drawing/2014/main" id="{8717FA01-4D10-F3E9-945A-BC09B167A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373" y="360494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1" name="Oval 11">
            <a:extLst>
              <a:ext uri="{FF2B5EF4-FFF2-40B4-BE49-F238E27FC236}">
                <a16:creationId xmlns:a16="http://schemas.microsoft.com/office/drawing/2014/main" id="{87B28A5A-143D-06A7-7D59-8F1650A41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7948" y="512691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2" name="Oval 11">
            <a:extLst>
              <a:ext uri="{FF2B5EF4-FFF2-40B4-BE49-F238E27FC236}">
                <a16:creationId xmlns:a16="http://schemas.microsoft.com/office/drawing/2014/main" id="{4D895CF6-1E1B-179F-EE58-DEAFD9CFD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1152" y="285157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3" name="Oval 11">
            <a:extLst>
              <a:ext uri="{FF2B5EF4-FFF2-40B4-BE49-F238E27FC236}">
                <a16:creationId xmlns:a16="http://schemas.microsoft.com/office/drawing/2014/main" id="{E171E1A1-0555-0EBF-09F0-20CB9F34A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2311" y="312475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4" name="Oval 11">
            <a:extLst>
              <a:ext uri="{FF2B5EF4-FFF2-40B4-BE49-F238E27FC236}">
                <a16:creationId xmlns:a16="http://schemas.microsoft.com/office/drawing/2014/main" id="{AA9D1574-CEFB-340C-8DED-7139160C7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0357" y="3396689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5" name="Oval 11">
            <a:extLst>
              <a:ext uri="{FF2B5EF4-FFF2-40B4-BE49-F238E27FC236}">
                <a16:creationId xmlns:a16="http://schemas.microsoft.com/office/drawing/2014/main" id="{17BC42C0-B072-F5D7-9223-FCEFBE1D0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1859" y="434156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6" name="Oval 11">
            <a:extLst>
              <a:ext uri="{FF2B5EF4-FFF2-40B4-BE49-F238E27FC236}">
                <a16:creationId xmlns:a16="http://schemas.microsoft.com/office/drawing/2014/main" id="{ADF27D54-E61C-F9BE-745C-7031FF7D6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3813" y="4617921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7" name="Oval 11">
            <a:extLst>
              <a:ext uri="{FF2B5EF4-FFF2-40B4-BE49-F238E27FC236}">
                <a16:creationId xmlns:a16="http://schemas.microsoft.com/office/drawing/2014/main" id="{9827B327-2077-250E-CB5B-836AF71A7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1859" y="4864452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8" name="Oval 11">
            <a:extLst>
              <a:ext uri="{FF2B5EF4-FFF2-40B4-BE49-F238E27FC236}">
                <a16:creationId xmlns:a16="http://schemas.microsoft.com/office/drawing/2014/main" id="{68686D62-A4D1-1BBD-A72B-92A4C8B61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3294" y="3653359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9" name="Oval 11">
            <a:extLst>
              <a:ext uri="{FF2B5EF4-FFF2-40B4-BE49-F238E27FC236}">
                <a16:creationId xmlns:a16="http://schemas.microsoft.com/office/drawing/2014/main" id="{34381B0F-D63A-00D0-BD00-A19085060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3294" y="512498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</p:spTree>
    <p:extLst>
      <p:ext uri="{BB962C8B-B14F-4D97-AF65-F5344CB8AC3E}">
        <p14:creationId xmlns:p14="http://schemas.microsoft.com/office/powerpoint/2010/main" val="3041618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0A2D6-4684-999D-36CE-401BB4A88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A096-D3CF-B7F9-C3C3-2AC43858E6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18E1A7-EF97-E643-568F-99269057D3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BE968C-7FB1-16A9-E111-AB4AB276B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5" y="1780"/>
            <a:ext cx="12192000" cy="6858000"/>
          </a:xfrm>
          <a:prstGeom prst="rect">
            <a:avLst/>
          </a:prstGeom>
          <a:ln w="41275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5E85BF-593B-1918-32D4-E4292E31F83F}"/>
              </a:ext>
            </a:extLst>
          </p:cNvPr>
          <p:cNvSpPr txBox="1">
            <a:spLocks/>
          </p:cNvSpPr>
          <p:nvPr/>
        </p:nvSpPr>
        <p:spPr>
          <a:xfrm>
            <a:off x="457200" y="162000"/>
            <a:ext cx="8992800" cy="83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C9E879-3EF3-9835-DBE6-A3E47E27502B}"/>
              </a:ext>
            </a:extLst>
          </p:cNvPr>
          <p:cNvSpPr txBox="1"/>
          <p:nvPr/>
        </p:nvSpPr>
        <p:spPr>
          <a:xfrm>
            <a:off x="1826821" y="316190"/>
            <a:ext cx="8538358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Proposed Decision Authority Matrix for processes within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ABDF1373-5182-534C-D403-74B886DFAC9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540" y="1546641"/>
            <a:ext cx="1968856" cy="4088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95791" rIns="95791" bIns="95791" anchor="b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77" name="Rectangle 9">
            <a:extLst>
              <a:ext uri="{FF2B5EF4-FFF2-40B4-BE49-F238E27FC236}">
                <a16:creationId xmlns:a16="http://schemas.microsoft.com/office/drawing/2014/main" id="{E2FADA02-17D2-A5CE-C410-7385492E36E4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94538" y="1582214"/>
            <a:ext cx="914400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Audit</a:t>
            </a: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08FB2B92-25BB-6499-9574-F9328C5F3B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8353257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Finance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C17BDE46-1486-F5C9-906F-1071C730A7C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85948" y="1582214"/>
            <a:ext cx="517573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BU</a:t>
            </a:r>
          </a:p>
        </p:txBody>
      </p:sp>
      <p:sp>
        <p:nvSpPr>
          <p:cNvPr id="80" name="Rectangle 15">
            <a:extLst>
              <a:ext uri="{FF2B5EF4-FFF2-40B4-BE49-F238E27FC236}">
                <a16:creationId xmlns:a16="http://schemas.microsoft.com/office/drawing/2014/main" id="{968F6F77-1E30-0E79-B75C-D5B83A87FFEA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73521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CEO</a:t>
            </a: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83175568-72C3-562E-7767-7E992E181F7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64706" y="1586748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COO</a:t>
            </a:r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01EEB304-7D78-FD8F-3CB6-36194AC8844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582214"/>
            <a:ext cx="914400" cy="370745"/>
          </a:xfrm>
          <a:prstGeom prst="rect">
            <a:avLst/>
          </a:prstGeom>
          <a:solidFill>
            <a:srgbClr val="B5CECD"/>
          </a:solidFill>
          <a:ln w="6350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BoD</a:t>
            </a:r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764B4921-0F57-628B-690A-CDD003F69D2F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18445" y="1587933"/>
            <a:ext cx="901671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Nom. &amp; Rem.</a:t>
            </a:r>
          </a:p>
        </p:txBody>
      </p:sp>
      <p:sp>
        <p:nvSpPr>
          <p:cNvPr id="85" name="Rounded Rectangle 1320">
            <a:extLst>
              <a:ext uri="{FF2B5EF4-FFF2-40B4-BE49-F238E27FC236}">
                <a16:creationId xmlns:a16="http://schemas.microsoft.com/office/drawing/2014/main" id="{F4C0883F-DFA9-BEFB-5F74-D40BC6644DFE}"/>
              </a:ext>
            </a:extLst>
          </p:cNvPr>
          <p:cNvSpPr/>
          <p:nvPr/>
        </p:nvSpPr>
        <p:spPr>
          <a:xfrm>
            <a:off x="1267042" y="2011849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Recruiting</a:t>
            </a:r>
            <a:endParaRPr lang="en-US" sz="1048" b="1" i="1" dirty="0">
              <a:solidFill>
                <a:srgbClr val="000000"/>
              </a:solidFill>
            </a:endParaRPr>
          </a:p>
        </p:txBody>
      </p:sp>
      <p:sp>
        <p:nvSpPr>
          <p:cNvPr id="87" name="Rectangle 5">
            <a:extLst>
              <a:ext uri="{FF2B5EF4-FFF2-40B4-BE49-F238E27FC236}">
                <a16:creationId xmlns:a16="http://schemas.microsoft.com/office/drawing/2014/main" id="{A6D9011A-6AF6-BC05-778A-B7982B062446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011140"/>
            <a:ext cx="4104011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Board &amp; Committes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634630F-283B-7E20-A5AD-383C15EE317A}"/>
              </a:ext>
            </a:extLst>
          </p:cNvPr>
          <p:cNvCxnSpPr>
            <a:cxnSpLocks/>
          </p:cNvCxnSpPr>
          <p:nvPr/>
        </p:nvCxnSpPr>
        <p:spPr>
          <a:xfrm>
            <a:off x="10095430" y="1240069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511BAE1-AE81-2F5D-B1A5-28384E85AAEF}"/>
              </a:ext>
            </a:extLst>
          </p:cNvPr>
          <p:cNvCxnSpPr>
            <a:cxnSpLocks/>
          </p:cNvCxnSpPr>
          <p:nvPr/>
        </p:nvCxnSpPr>
        <p:spPr>
          <a:xfrm>
            <a:off x="3300864" y="1475307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351">
            <a:extLst>
              <a:ext uri="{FF2B5EF4-FFF2-40B4-BE49-F238E27FC236}">
                <a16:creationId xmlns:a16="http://schemas.microsoft.com/office/drawing/2014/main" id="{9CC634D5-A8F2-5ED6-E379-F44B6DAEA064}"/>
              </a:ext>
            </a:extLst>
          </p:cNvPr>
          <p:cNvSpPr/>
          <p:nvPr/>
        </p:nvSpPr>
        <p:spPr>
          <a:xfrm>
            <a:off x="312348" y="1932607"/>
            <a:ext cx="679244" cy="360256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</a:rPr>
              <a:t>HR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3913FBD-D3D4-B023-EE46-154348385DEC}"/>
              </a:ext>
            </a:extLst>
          </p:cNvPr>
          <p:cNvCxnSpPr>
            <a:cxnSpLocks/>
          </p:cNvCxnSpPr>
          <p:nvPr/>
        </p:nvCxnSpPr>
        <p:spPr>
          <a:xfrm>
            <a:off x="4294254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C1C1608-5EF1-C57C-D2D5-B71B31E1FCE1}"/>
              </a:ext>
            </a:extLst>
          </p:cNvPr>
          <p:cNvCxnSpPr>
            <a:cxnSpLocks/>
          </p:cNvCxnSpPr>
          <p:nvPr/>
        </p:nvCxnSpPr>
        <p:spPr>
          <a:xfrm>
            <a:off x="538470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5F4A62B9-D33B-A8FF-E742-3E16E2503CDB}"/>
              </a:ext>
            </a:extLst>
          </p:cNvPr>
          <p:cNvCxnSpPr>
            <a:cxnSpLocks/>
          </p:cNvCxnSpPr>
          <p:nvPr/>
        </p:nvCxnSpPr>
        <p:spPr>
          <a:xfrm>
            <a:off x="6457014" y="1475307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5F69CC6-8C52-1289-83BB-9D4457CC2C3A}"/>
              </a:ext>
            </a:extLst>
          </p:cNvPr>
          <p:cNvCxnSpPr>
            <a:cxnSpLocks/>
          </p:cNvCxnSpPr>
          <p:nvPr/>
        </p:nvCxnSpPr>
        <p:spPr>
          <a:xfrm>
            <a:off x="889541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7EE188E-97B8-1921-B8E1-C329ACE38479}"/>
              </a:ext>
            </a:extLst>
          </p:cNvPr>
          <p:cNvCxnSpPr>
            <a:cxnSpLocks/>
          </p:cNvCxnSpPr>
          <p:nvPr/>
        </p:nvCxnSpPr>
        <p:spPr>
          <a:xfrm>
            <a:off x="11516167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79CF474-E910-3770-092E-8F9690D14D2C}"/>
              </a:ext>
            </a:extLst>
          </p:cNvPr>
          <p:cNvCxnSpPr>
            <a:cxnSpLocks/>
          </p:cNvCxnSpPr>
          <p:nvPr/>
        </p:nvCxnSpPr>
        <p:spPr>
          <a:xfrm>
            <a:off x="10782127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9F004DE-C84D-259A-562A-245530DBFF2E}"/>
              </a:ext>
            </a:extLst>
          </p:cNvPr>
          <p:cNvCxnSpPr>
            <a:cxnSpLocks/>
          </p:cNvCxnSpPr>
          <p:nvPr/>
        </p:nvCxnSpPr>
        <p:spPr>
          <a:xfrm>
            <a:off x="8327647" y="1475307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7432F31-1A93-4485-00A8-E4A0031AEABA}"/>
              </a:ext>
            </a:extLst>
          </p:cNvPr>
          <p:cNvCxnSpPr>
            <a:cxnSpLocks/>
          </p:cNvCxnSpPr>
          <p:nvPr/>
        </p:nvCxnSpPr>
        <p:spPr>
          <a:xfrm>
            <a:off x="9521033" y="1475307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7">
            <a:extLst>
              <a:ext uri="{FF2B5EF4-FFF2-40B4-BE49-F238E27FC236}">
                <a16:creationId xmlns:a16="http://schemas.microsoft.com/office/drawing/2014/main" id="{7FED03E2-ED30-838D-BFEA-EB2A3E13FB34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32993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>
                <a:solidFill>
                  <a:srgbClr val="000000"/>
                </a:solidFill>
                <a:cs typeface="Arial" pitchFamily="34" charset="0"/>
              </a:rPr>
              <a:t>HR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1" name="Rectangle 17">
            <a:extLst>
              <a:ext uri="{FF2B5EF4-FFF2-40B4-BE49-F238E27FC236}">
                <a16:creationId xmlns:a16="http://schemas.microsoft.com/office/drawing/2014/main" id="{A16FF17F-9138-4131-1331-352050F43FA9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54919" y="1571404"/>
            <a:ext cx="517573" cy="391517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8288" rIns="0" bIns="18288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Perf. </a:t>
            </a:r>
          </a:p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Mgmnt</a:t>
            </a:r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9D03463D-D4C3-59A8-2FE0-8A8CB8A56B2D}"/>
              </a:ext>
            </a:extLst>
          </p:cNvPr>
          <p:cNvCxnSpPr>
            <a:cxnSpLocks/>
          </p:cNvCxnSpPr>
          <p:nvPr/>
        </p:nvCxnSpPr>
        <p:spPr>
          <a:xfrm>
            <a:off x="10103885" y="1462525"/>
            <a:ext cx="0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5">
            <a:extLst>
              <a:ext uri="{FF2B5EF4-FFF2-40B4-BE49-F238E27FC236}">
                <a16:creationId xmlns:a16="http://schemas.microsoft.com/office/drawing/2014/main" id="{D9503A21-418E-AEF5-75A6-A9D0E91B180B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61644" y="1038381"/>
            <a:ext cx="3750458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organization</a:t>
            </a:r>
          </a:p>
        </p:txBody>
      </p:sp>
      <p:sp>
        <p:nvSpPr>
          <p:cNvPr id="127" name="Rectangle 11">
            <a:extLst>
              <a:ext uri="{FF2B5EF4-FFF2-40B4-BE49-F238E27FC236}">
                <a16:creationId xmlns:a16="http://schemas.microsoft.com/office/drawing/2014/main" id="{E7D9D8B3-4A5E-E8C4-E310-822FA07AA9F2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74756" y="1582213"/>
            <a:ext cx="914400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Excom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FA4C5416-B662-C869-6D4F-4C2C96BD043E}"/>
              </a:ext>
            </a:extLst>
          </p:cNvPr>
          <p:cNvCxnSpPr>
            <a:cxnSpLocks/>
          </p:cNvCxnSpPr>
          <p:nvPr/>
        </p:nvCxnSpPr>
        <p:spPr>
          <a:xfrm>
            <a:off x="7577526" y="1497082"/>
            <a:ext cx="4065" cy="3983868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322A075B-CE1D-2F36-C9C2-048140C1E16F}"/>
              </a:ext>
            </a:extLst>
          </p:cNvPr>
          <p:cNvCxnSpPr/>
          <p:nvPr/>
        </p:nvCxnSpPr>
        <p:spPr>
          <a:xfrm flipH="1">
            <a:off x="3307975" y="5744179"/>
            <a:ext cx="8204127" cy="21775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0">
            <a:extLst>
              <a:ext uri="{FF2B5EF4-FFF2-40B4-BE49-F238E27FC236}">
                <a16:creationId xmlns:a16="http://schemas.microsoft.com/office/drawing/2014/main" id="{E455F39E-5E99-B7CF-1F4B-932918F2E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36" y="5884267"/>
            <a:ext cx="274320" cy="27432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63" name="Oval 11">
            <a:extLst>
              <a:ext uri="{FF2B5EF4-FFF2-40B4-BE49-F238E27FC236}">
                <a16:creationId xmlns:a16="http://schemas.microsoft.com/office/drawing/2014/main" id="{F3BF4AEF-4EDB-FFF9-551D-3AB21077F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384" y="5894522"/>
            <a:ext cx="274320" cy="27432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64" name="Oval 12">
            <a:extLst>
              <a:ext uri="{FF2B5EF4-FFF2-40B4-BE49-F238E27FC236}">
                <a16:creationId xmlns:a16="http://schemas.microsoft.com/office/drawing/2014/main" id="{272E6E35-DC3A-5D86-13BC-7F2DE9575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604" y="5894522"/>
            <a:ext cx="274320" cy="27432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RV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6" name="Oval 13">
            <a:extLst>
              <a:ext uri="{FF2B5EF4-FFF2-40B4-BE49-F238E27FC236}">
                <a16:creationId xmlns:a16="http://schemas.microsoft.com/office/drawing/2014/main" id="{58199BCA-1FA0-0DAE-8A77-AF66AFF1E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585" y="5902236"/>
            <a:ext cx="274320" cy="27432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7" name="Oval 14">
            <a:extLst>
              <a:ext uri="{FF2B5EF4-FFF2-40B4-BE49-F238E27FC236}">
                <a16:creationId xmlns:a16="http://schemas.microsoft.com/office/drawing/2014/main" id="{1D70CDDA-F63B-0A33-AD81-3EBA89928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236" y="5884267"/>
            <a:ext cx="274320" cy="27432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E2B6E764-E347-7A8B-D180-BC967A30C43D}"/>
              </a:ext>
            </a:extLst>
          </p:cNvPr>
          <p:cNvSpPr/>
          <p:nvPr/>
        </p:nvSpPr>
        <p:spPr>
          <a:xfrm>
            <a:off x="3158834" y="5849749"/>
            <a:ext cx="8448255" cy="350358"/>
          </a:xfrm>
          <a:prstGeom prst="rect">
            <a:avLst/>
          </a:prstGeom>
          <a:noFill/>
          <a:ln w="25400">
            <a:solidFill>
              <a:srgbClr val="B5CE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B12D4E6-2AE2-7589-B312-41731D16C638}"/>
              </a:ext>
            </a:extLst>
          </p:cNvPr>
          <p:cNvSpPr txBox="1"/>
          <p:nvPr/>
        </p:nvSpPr>
        <p:spPr>
          <a:xfrm>
            <a:off x="3515714" y="5899446"/>
            <a:ext cx="115551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/>
              <a:t>Design</a:t>
            </a:r>
            <a:endParaRPr lang="en-US" sz="16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2B445ADA-B230-A7B6-DC12-66B4F6430B96}"/>
              </a:ext>
            </a:extLst>
          </p:cNvPr>
          <p:cNvSpPr txBox="1"/>
          <p:nvPr/>
        </p:nvSpPr>
        <p:spPr>
          <a:xfrm>
            <a:off x="4970704" y="5884267"/>
            <a:ext cx="1205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74CF"/>
                </a:solidFill>
              </a:rPr>
              <a:t>Support / Input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57D88D0-BB5B-5A67-BAE7-36F4591022BC}"/>
              </a:ext>
            </a:extLst>
          </p:cNvPr>
          <p:cNvSpPr txBox="1"/>
          <p:nvPr/>
        </p:nvSpPr>
        <p:spPr>
          <a:xfrm>
            <a:off x="6712924" y="5886588"/>
            <a:ext cx="1471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299"/>
                </a:solidFill>
              </a:rPr>
              <a:t>Review / Validate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E9B8A4AC-817B-068E-A5B6-6C118CE22080}"/>
              </a:ext>
            </a:extLst>
          </p:cNvPr>
          <p:cNvSpPr txBox="1"/>
          <p:nvPr/>
        </p:nvSpPr>
        <p:spPr>
          <a:xfrm>
            <a:off x="8761793" y="5862342"/>
            <a:ext cx="688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9B3A"/>
                </a:solidFill>
              </a:rPr>
              <a:t>Endorse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35675EEE-EA19-5BA2-0708-D460B1A7DC5F}"/>
              </a:ext>
            </a:extLst>
          </p:cNvPr>
          <p:cNvSpPr txBox="1"/>
          <p:nvPr/>
        </p:nvSpPr>
        <p:spPr>
          <a:xfrm>
            <a:off x="10053441" y="5884268"/>
            <a:ext cx="120846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5E6970"/>
                </a:solidFill>
              </a:rPr>
              <a:t>Approve</a:t>
            </a:r>
          </a:p>
        </p:txBody>
      </p:sp>
      <p:sp>
        <p:nvSpPr>
          <p:cNvPr id="228" name="Slide Number Placeholder 217">
            <a:extLst>
              <a:ext uri="{FF2B5EF4-FFF2-40B4-BE49-F238E27FC236}">
                <a16:creationId xmlns:a16="http://schemas.microsoft.com/office/drawing/2014/main" id="{855420F6-BFC3-5F0F-20E0-9A912744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10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B57FCD-E758-1970-92F8-013BD696E201}"/>
              </a:ext>
            </a:extLst>
          </p:cNvPr>
          <p:cNvCxnSpPr>
            <a:cxnSpLocks/>
          </p:cNvCxnSpPr>
          <p:nvPr/>
        </p:nvCxnSpPr>
        <p:spPr>
          <a:xfrm>
            <a:off x="1253186" y="3053418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2">
            <a:extLst>
              <a:ext uri="{FF2B5EF4-FFF2-40B4-BE49-F238E27FC236}">
                <a16:creationId xmlns:a16="http://schemas.microsoft.com/office/drawing/2014/main" id="{0529B54D-8520-D40D-8FF1-2A7F21D7E66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4014" y="1997850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8" name="Rounded Rectangle 1320">
            <a:extLst>
              <a:ext uri="{FF2B5EF4-FFF2-40B4-BE49-F238E27FC236}">
                <a16:creationId xmlns:a16="http://schemas.microsoft.com/office/drawing/2014/main" id="{472101DF-80C7-2F5C-29AD-C5AA855B4C2C}"/>
              </a:ext>
            </a:extLst>
          </p:cNvPr>
          <p:cNvSpPr/>
          <p:nvPr/>
        </p:nvSpPr>
        <p:spPr>
          <a:xfrm>
            <a:off x="1253186" y="2293816"/>
            <a:ext cx="1991355" cy="2103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Sub-contracted manpower</a:t>
            </a:r>
          </a:p>
        </p:txBody>
      </p:sp>
      <p:sp>
        <p:nvSpPr>
          <p:cNvPr id="10" name="Rounded Rectangle 139">
            <a:extLst>
              <a:ext uri="{FF2B5EF4-FFF2-40B4-BE49-F238E27FC236}">
                <a16:creationId xmlns:a16="http://schemas.microsoft.com/office/drawing/2014/main" id="{04253068-2476-7E9B-B8D4-DA0F257D78DD}"/>
              </a:ext>
            </a:extLst>
          </p:cNvPr>
          <p:cNvSpPr/>
          <p:nvPr/>
        </p:nvSpPr>
        <p:spPr>
          <a:xfrm>
            <a:off x="2297026" y="2825472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L6</a:t>
            </a:r>
          </a:p>
        </p:txBody>
      </p:sp>
      <p:sp>
        <p:nvSpPr>
          <p:cNvPr id="14" name="Rounded Rectangle 170">
            <a:extLst>
              <a:ext uri="{FF2B5EF4-FFF2-40B4-BE49-F238E27FC236}">
                <a16:creationId xmlns:a16="http://schemas.microsoft.com/office/drawing/2014/main" id="{06A244C8-6238-E1B2-26F1-7F25B152BD8A}"/>
              </a:ext>
            </a:extLst>
          </p:cNvPr>
          <p:cNvSpPr/>
          <p:nvPr/>
        </p:nvSpPr>
        <p:spPr>
          <a:xfrm>
            <a:off x="2297026" y="258416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 – L5</a:t>
            </a:r>
          </a:p>
        </p:txBody>
      </p:sp>
      <p:sp>
        <p:nvSpPr>
          <p:cNvPr id="69" name="Oval 11">
            <a:extLst>
              <a:ext uri="{FF2B5EF4-FFF2-40B4-BE49-F238E27FC236}">
                <a16:creationId xmlns:a16="http://schemas.microsoft.com/office/drawing/2014/main" id="{D52CF6E4-C067-2D4F-4762-7221301C4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5266" y="282521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71" name="Oval 11">
            <a:extLst>
              <a:ext uri="{FF2B5EF4-FFF2-40B4-BE49-F238E27FC236}">
                <a16:creationId xmlns:a16="http://schemas.microsoft.com/office/drawing/2014/main" id="{A8C738B1-635E-1C2B-3009-6BCD4E395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0993" y="282337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5" name="Oval 11">
            <a:extLst>
              <a:ext uri="{FF2B5EF4-FFF2-40B4-BE49-F238E27FC236}">
                <a16:creationId xmlns:a16="http://schemas.microsoft.com/office/drawing/2014/main" id="{B3DC02CE-E5A7-EB8F-7365-74C82599B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3369" y="282575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6" name="Oval 11">
            <a:extLst>
              <a:ext uri="{FF2B5EF4-FFF2-40B4-BE49-F238E27FC236}">
                <a16:creationId xmlns:a16="http://schemas.microsoft.com/office/drawing/2014/main" id="{A4F5D37A-FBA5-83C2-BBDB-FCE076D90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5832" y="282768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1" name="Rounded Rectangle 170">
            <a:extLst>
              <a:ext uri="{FF2B5EF4-FFF2-40B4-BE49-F238E27FC236}">
                <a16:creationId xmlns:a16="http://schemas.microsoft.com/office/drawing/2014/main" id="{246A0EAF-6B1D-1EBF-513D-A66713A14029}"/>
              </a:ext>
            </a:extLst>
          </p:cNvPr>
          <p:cNvSpPr/>
          <p:nvPr/>
        </p:nvSpPr>
        <p:spPr>
          <a:xfrm>
            <a:off x="3404195" y="2604439"/>
            <a:ext cx="7999311" cy="185732"/>
          </a:xfrm>
          <a:prstGeom prst="roundRect">
            <a:avLst/>
          </a:prstGeom>
          <a:solidFill>
            <a:srgbClr val="B5CECD"/>
          </a:solidFill>
          <a:ln w="9525">
            <a:solidFill>
              <a:srgbClr val="EB884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N/A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CEEA4C43-E466-5607-884C-0FC4A737B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149" y="2825557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9" name="Oval 10">
            <a:extLst>
              <a:ext uri="{FF2B5EF4-FFF2-40B4-BE49-F238E27FC236}">
                <a16:creationId xmlns:a16="http://schemas.microsoft.com/office/drawing/2014/main" id="{1A23D1F8-0E44-EF07-8068-76B354D11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1102" y="2823284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3" name="Rounded Rectangle 1320">
            <a:extLst>
              <a:ext uri="{FF2B5EF4-FFF2-40B4-BE49-F238E27FC236}">
                <a16:creationId xmlns:a16="http://schemas.microsoft.com/office/drawing/2014/main" id="{E8CD1BC0-84FE-959E-EC14-9E65D13BDFDD}"/>
              </a:ext>
            </a:extLst>
          </p:cNvPr>
          <p:cNvSpPr/>
          <p:nvPr/>
        </p:nvSpPr>
        <p:spPr>
          <a:xfrm>
            <a:off x="1253186" y="3101062"/>
            <a:ext cx="1991355" cy="2103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Recruitment Posts</a:t>
            </a:r>
          </a:p>
        </p:txBody>
      </p:sp>
      <p:sp>
        <p:nvSpPr>
          <p:cNvPr id="25" name="Rounded Rectangle 170">
            <a:extLst>
              <a:ext uri="{FF2B5EF4-FFF2-40B4-BE49-F238E27FC236}">
                <a16:creationId xmlns:a16="http://schemas.microsoft.com/office/drawing/2014/main" id="{EF6DF590-F9B5-A917-6990-B0EFEFD2A99A}"/>
              </a:ext>
            </a:extLst>
          </p:cNvPr>
          <p:cNvSpPr/>
          <p:nvPr/>
        </p:nvSpPr>
        <p:spPr>
          <a:xfrm>
            <a:off x="2289914" y="3384306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26" name="Rounded Rectangle 170">
            <a:extLst>
              <a:ext uri="{FF2B5EF4-FFF2-40B4-BE49-F238E27FC236}">
                <a16:creationId xmlns:a16="http://schemas.microsoft.com/office/drawing/2014/main" id="{B51F5AD8-A05E-E454-7615-1617B0AFEB1D}"/>
              </a:ext>
            </a:extLst>
          </p:cNvPr>
          <p:cNvSpPr/>
          <p:nvPr/>
        </p:nvSpPr>
        <p:spPr>
          <a:xfrm>
            <a:off x="2297534" y="3612811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 – L3</a:t>
            </a:r>
          </a:p>
        </p:txBody>
      </p:sp>
      <p:sp>
        <p:nvSpPr>
          <p:cNvPr id="27" name="Rounded Rectangle 170">
            <a:extLst>
              <a:ext uri="{FF2B5EF4-FFF2-40B4-BE49-F238E27FC236}">
                <a16:creationId xmlns:a16="http://schemas.microsoft.com/office/drawing/2014/main" id="{D0F7F61E-8B8D-2C4C-AA68-6C079F00ED16}"/>
              </a:ext>
            </a:extLst>
          </p:cNvPr>
          <p:cNvSpPr/>
          <p:nvPr/>
        </p:nvSpPr>
        <p:spPr>
          <a:xfrm>
            <a:off x="2282294" y="3830543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L4 – L5</a:t>
            </a:r>
          </a:p>
        </p:txBody>
      </p:sp>
      <p:sp>
        <p:nvSpPr>
          <p:cNvPr id="29" name="Rounded Rectangle 139">
            <a:extLst>
              <a:ext uri="{FF2B5EF4-FFF2-40B4-BE49-F238E27FC236}">
                <a16:creationId xmlns:a16="http://schemas.microsoft.com/office/drawing/2014/main" id="{0172584F-B899-0489-7EE6-F9D1B2AD12C4}"/>
              </a:ext>
            </a:extLst>
          </p:cNvPr>
          <p:cNvSpPr/>
          <p:nvPr/>
        </p:nvSpPr>
        <p:spPr>
          <a:xfrm>
            <a:off x="2286750" y="4058856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L6</a:t>
            </a:r>
          </a:p>
        </p:txBody>
      </p:sp>
      <p:sp>
        <p:nvSpPr>
          <p:cNvPr id="35" name="Oval 14">
            <a:extLst>
              <a:ext uri="{FF2B5EF4-FFF2-40B4-BE49-F238E27FC236}">
                <a16:creationId xmlns:a16="http://schemas.microsoft.com/office/drawing/2014/main" id="{6CDDA4AA-85C1-FAA0-3532-0E276F902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0523" y="3381202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36" name="Oval 13">
            <a:extLst>
              <a:ext uri="{FF2B5EF4-FFF2-40B4-BE49-F238E27FC236}">
                <a16:creationId xmlns:a16="http://schemas.microsoft.com/office/drawing/2014/main" id="{679B3048-5EE4-1EB0-5D72-5C503E2F4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4808" y="3607009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7" name="Oval 13">
            <a:extLst>
              <a:ext uri="{FF2B5EF4-FFF2-40B4-BE49-F238E27FC236}">
                <a16:creationId xmlns:a16="http://schemas.microsoft.com/office/drawing/2014/main" id="{B0810A29-8C18-F32F-C5C2-BDD9054F3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374" y="3833223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8" name="Oval 11">
            <a:extLst>
              <a:ext uri="{FF2B5EF4-FFF2-40B4-BE49-F238E27FC236}">
                <a16:creationId xmlns:a16="http://schemas.microsoft.com/office/drawing/2014/main" id="{F4BC6FA4-6BFA-ED80-380D-FCAC6D892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6519" y="406378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40" name="Oval 10">
            <a:extLst>
              <a:ext uri="{FF2B5EF4-FFF2-40B4-BE49-F238E27FC236}">
                <a16:creationId xmlns:a16="http://schemas.microsoft.com/office/drawing/2014/main" id="{5450466F-F893-B4C0-3D5C-87A1C769B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1904" y="3381517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41" name="Oval 14">
            <a:extLst>
              <a:ext uri="{FF2B5EF4-FFF2-40B4-BE49-F238E27FC236}">
                <a16:creationId xmlns:a16="http://schemas.microsoft.com/office/drawing/2014/main" id="{D6CEF6B6-0940-AE83-B4A4-9C8EDB923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8009" y="3601673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42" name="Oval 10">
            <a:extLst>
              <a:ext uri="{FF2B5EF4-FFF2-40B4-BE49-F238E27FC236}">
                <a16:creationId xmlns:a16="http://schemas.microsoft.com/office/drawing/2014/main" id="{B3CEE642-565E-8B28-3A12-F44271237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7962" y="3602575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44" name="Oval 14">
            <a:extLst>
              <a:ext uri="{FF2B5EF4-FFF2-40B4-BE49-F238E27FC236}">
                <a16:creationId xmlns:a16="http://schemas.microsoft.com/office/drawing/2014/main" id="{04E30AC4-4229-29A5-9857-F375A3479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531" y="3825500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45" name="Oval 10">
            <a:extLst>
              <a:ext uri="{FF2B5EF4-FFF2-40B4-BE49-F238E27FC236}">
                <a16:creationId xmlns:a16="http://schemas.microsoft.com/office/drawing/2014/main" id="{7A9DD8EE-21AD-C6A3-9725-0BDD85CA0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5484" y="3826402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46" name="Oval 14">
            <a:extLst>
              <a:ext uri="{FF2B5EF4-FFF2-40B4-BE49-F238E27FC236}">
                <a16:creationId xmlns:a16="http://schemas.microsoft.com/office/drawing/2014/main" id="{94024643-6357-6824-2B71-4962F42BE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531" y="4063557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47" name="Oval 10">
            <a:extLst>
              <a:ext uri="{FF2B5EF4-FFF2-40B4-BE49-F238E27FC236}">
                <a16:creationId xmlns:a16="http://schemas.microsoft.com/office/drawing/2014/main" id="{FB6FE3DD-D084-2AB7-5876-5F41BFED3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5484" y="4064459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55" name="Oval 11">
            <a:extLst>
              <a:ext uri="{FF2B5EF4-FFF2-40B4-BE49-F238E27FC236}">
                <a16:creationId xmlns:a16="http://schemas.microsoft.com/office/drawing/2014/main" id="{12BCA7BE-58DC-09A1-BF54-776AAD164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536" y="406674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2" name="Oval 11">
            <a:extLst>
              <a:ext uri="{FF2B5EF4-FFF2-40B4-BE49-F238E27FC236}">
                <a16:creationId xmlns:a16="http://schemas.microsoft.com/office/drawing/2014/main" id="{B2C673A4-B775-07BB-3393-D1F7C4DF4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4314" y="360357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3" name="Oval 11">
            <a:extLst>
              <a:ext uri="{FF2B5EF4-FFF2-40B4-BE49-F238E27FC236}">
                <a16:creationId xmlns:a16="http://schemas.microsoft.com/office/drawing/2014/main" id="{F3F4A968-377A-5593-F066-F0726C278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3843" y="382848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4" name="Oval 11">
            <a:extLst>
              <a:ext uri="{FF2B5EF4-FFF2-40B4-BE49-F238E27FC236}">
                <a16:creationId xmlns:a16="http://schemas.microsoft.com/office/drawing/2014/main" id="{BF0B1BA7-4048-E16A-D724-EF6A5B4B7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0095" y="406572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5" name="Oval 11">
            <a:extLst>
              <a:ext uri="{FF2B5EF4-FFF2-40B4-BE49-F238E27FC236}">
                <a16:creationId xmlns:a16="http://schemas.microsoft.com/office/drawing/2014/main" id="{E881B8AB-1A75-8EED-A8C7-B7E4162C1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0683" y="407149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72" name="Rounded Rectangle 1320">
            <a:extLst>
              <a:ext uri="{FF2B5EF4-FFF2-40B4-BE49-F238E27FC236}">
                <a16:creationId xmlns:a16="http://schemas.microsoft.com/office/drawing/2014/main" id="{D8C2BEFA-63FA-74FC-EE62-E9476C639461}"/>
              </a:ext>
            </a:extLst>
          </p:cNvPr>
          <p:cNvSpPr/>
          <p:nvPr/>
        </p:nvSpPr>
        <p:spPr>
          <a:xfrm>
            <a:off x="1253186" y="4396812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Temporary assignment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D44B741-6DAC-5371-5D84-BF7F15F01E18}"/>
              </a:ext>
            </a:extLst>
          </p:cNvPr>
          <p:cNvCxnSpPr>
            <a:cxnSpLocks/>
          </p:cNvCxnSpPr>
          <p:nvPr/>
        </p:nvCxnSpPr>
        <p:spPr>
          <a:xfrm>
            <a:off x="1277854" y="4337508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2">
            <a:extLst>
              <a:ext uri="{FF2B5EF4-FFF2-40B4-BE49-F238E27FC236}">
                <a16:creationId xmlns:a16="http://schemas.microsoft.com/office/drawing/2014/main" id="{103DDF06-0528-B233-9A2A-24A2CF7B3D7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3863" y="4405065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12</a:t>
            </a:r>
          </a:p>
        </p:txBody>
      </p:sp>
      <p:sp>
        <p:nvSpPr>
          <p:cNvPr id="75" name="Rounded Rectangle 1320">
            <a:extLst>
              <a:ext uri="{FF2B5EF4-FFF2-40B4-BE49-F238E27FC236}">
                <a16:creationId xmlns:a16="http://schemas.microsoft.com/office/drawing/2014/main" id="{BD53CA9B-F3CF-B1CD-24C4-F9FD65A44273}"/>
              </a:ext>
            </a:extLst>
          </p:cNvPr>
          <p:cNvSpPr/>
          <p:nvPr/>
        </p:nvSpPr>
        <p:spPr>
          <a:xfrm>
            <a:off x="1227459" y="4654751"/>
            <a:ext cx="1991355" cy="2103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Business travel</a:t>
            </a:r>
          </a:p>
        </p:txBody>
      </p:sp>
      <p:sp>
        <p:nvSpPr>
          <p:cNvPr id="86" name="Rounded Rectangle 170">
            <a:extLst>
              <a:ext uri="{FF2B5EF4-FFF2-40B4-BE49-F238E27FC236}">
                <a16:creationId xmlns:a16="http://schemas.microsoft.com/office/drawing/2014/main" id="{1E288F3B-C60C-7787-F1E3-04F1232B48BD}"/>
              </a:ext>
            </a:extLst>
          </p:cNvPr>
          <p:cNvSpPr/>
          <p:nvPr/>
        </p:nvSpPr>
        <p:spPr>
          <a:xfrm>
            <a:off x="2286750" y="493697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88" name="Rounded Rectangle 170">
            <a:extLst>
              <a:ext uri="{FF2B5EF4-FFF2-40B4-BE49-F238E27FC236}">
                <a16:creationId xmlns:a16="http://schemas.microsoft.com/office/drawing/2014/main" id="{9FC0E12D-425C-D6AD-C995-9DC6440101AA}"/>
              </a:ext>
            </a:extLst>
          </p:cNvPr>
          <p:cNvSpPr/>
          <p:nvPr/>
        </p:nvSpPr>
        <p:spPr>
          <a:xfrm>
            <a:off x="2297026" y="517147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 – L3</a:t>
            </a:r>
          </a:p>
        </p:txBody>
      </p:sp>
      <p:sp>
        <p:nvSpPr>
          <p:cNvPr id="112" name="Rounded Rectangle 170">
            <a:extLst>
              <a:ext uri="{FF2B5EF4-FFF2-40B4-BE49-F238E27FC236}">
                <a16:creationId xmlns:a16="http://schemas.microsoft.com/office/drawing/2014/main" id="{485AFB49-3822-3274-9FAF-61565DE6DED8}"/>
              </a:ext>
            </a:extLst>
          </p:cNvPr>
          <p:cNvSpPr/>
          <p:nvPr/>
        </p:nvSpPr>
        <p:spPr>
          <a:xfrm>
            <a:off x="2294168" y="5403818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L4 – L6</a:t>
            </a:r>
          </a:p>
        </p:txBody>
      </p:sp>
      <p:sp>
        <p:nvSpPr>
          <p:cNvPr id="116" name="Oval 14">
            <a:extLst>
              <a:ext uri="{FF2B5EF4-FFF2-40B4-BE49-F238E27FC236}">
                <a16:creationId xmlns:a16="http://schemas.microsoft.com/office/drawing/2014/main" id="{26D5FC6E-040C-F869-B180-97F2D7A4A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9882" y="4935717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17" name="Oval 10">
            <a:extLst>
              <a:ext uri="{FF2B5EF4-FFF2-40B4-BE49-F238E27FC236}">
                <a16:creationId xmlns:a16="http://schemas.microsoft.com/office/drawing/2014/main" id="{0FF6FDA7-DCE7-9910-7140-2CE8FB6DE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9835" y="4933444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8" name="Oval 14">
            <a:extLst>
              <a:ext uri="{FF2B5EF4-FFF2-40B4-BE49-F238E27FC236}">
                <a16:creationId xmlns:a16="http://schemas.microsoft.com/office/drawing/2014/main" id="{1959AE17-C7A4-AF5F-32A6-153792A7B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6721" y="517455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40" name="Oval 10">
            <a:extLst>
              <a:ext uri="{FF2B5EF4-FFF2-40B4-BE49-F238E27FC236}">
                <a16:creationId xmlns:a16="http://schemas.microsoft.com/office/drawing/2014/main" id="{3E1DC574-585A-13CB-A2E0-219D5B94B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6674" y="5172278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44" name="Oval 14">
            <a:extLst>
              <a:ext uri="{FF2B5EF4-FFF2-40B4-BE49-F238E27FC236}">
                <a16:creationId xmlns:a16="http://schemas.microsoft.com/office/drawing/2014/main" id="{E41955BC-1FE2-8567-E268-2B9B48E2C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262" y="517095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45" name="Oval 10">
            <a:extLst>
              <a:ext uri="{FF2B5EF4-FFF2-40B4-BE49-F238E27FC236}">
                <a16:creationId xmlns:a16="http://schemas.microsoft.com/office/drawing/2014/main" id="{339B606D-4FBB-9837-8F77-35E4C793B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5215" y="5168678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53" name="Oval 14">
            <a:extLst>
              <a:ext uri="{FF2B5EF4-FFF2-40B4-BE49-F238E27FC236}">
                <a16:creationId xmlns:a16="http://schemas.microsoft.com/office/drawing/2014/main" id="{B9650FF2-5082-FBD4-D2C6-B3C7A4E1B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0902" y="516391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54" name="Oval 10">
            <a:extLst>
              <a:ext uri="{FF2B5EF4-FFF2-40B4-BE49-F238E27FC236}">
                <a16:creationId xmlns:a16="http://schemas.microsoft.com/office/drawing/2014/main" id="{B9D7B3D5-D6C6-16E5-C90D-8E087D83E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0855" y="5161645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55" name="Oval 14">
            <a:extLst>
              <a:ext uri="{FF2B5EF4-FFF2-40B4-BE49-F238E27FC236}">
                <a16:creationId xmlns:a16="http://schemas.microsoft.com/office/drawing/2014/main" id="{19C8618C-DBE0-622C-7E35-F5F969BEA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6532" y="516568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56" name="Oval 10">
            <a:extLst>
              <a:ext uri="{FF2B5EF4-FFF2-40B4-BE49-F238E27FC236}">
                <a16:creationId xmlns:a16="http://schemas.microsoft.com/office/drawing/2014/main" id="{0099A7A1-6254-6AC0-F65F-DFB4D7C79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6485" y="5163408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60" name="Oval 14">
            <a:extLst>
              <a:ext uri="{FF2B5EF4-FFF2-40B4-BE49-F238E27FC236}">
                <a16:creationId xmlns:a16="http://schemas.microsoft.com/office/drawing/2014/main" id="{A0053FAC-DC21-B935-2585-46166DB9A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3564" y="5170223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65" name="Oval 10">
            <a:extLst>
              <a:ext uri="{FF2B5EF4-FFF2-40B4-BE49-F238E27FC236}">
                <a16:creationId xmlns:a16="http://schemas.microsoft.com/office/drawing/2014/main" id="{D12BE4CB-0F5B-9640-D307-771D18070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3517" y="5167950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75" name="Rounded Rectangle 170">
            <a:extLst>
              <a:ext uri="{FF2B5EF4-FFF2-40B4-BE49-F238E27FC236}">
                <a16:creationId xmlns:a16="http://schemas.microsoft.com/office/drawing/2014/main" id="{7B440A5C-4360-9269-5D2D-D599EA74EA0A}"/>
              </a:ext>
            </a:extLst>
          </p:cNvPr>
          <p:cNvSpPr/>
          <p:nvPr/>
        </p:nvSpPr>
        <p:spPr>
          <a:xfrm>
            <a:off x="3404194" y="5402456"/>
            <a:ext cx="7999311" cy="185732"/>
          </a:xfrm>
          <a:prstGeom prst="roundRect">
            <a:avLst/>
          </a:prstGeom>
          <a:solidFill>
            <a:srgbClr val="B5CECD"/>
          </a:solidFill>
          <a:ln w="9525">
            <a:solidFill>
              <a:srgbClr val="EB884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50" i="1" dirty="0">
                <a:solidFill>
                  <a:srgbClr val="000000"/>
                </a:solidFill>
                <a:latin typeface="+mn-lt"/>
              </a:rPr>
              <a:t>To be approved by L3</a:t>
            </a:r>
          </a:p>
        </p:txBody>
      </p:sp>
    </p:spTree>
    <p:extLst>
      <p:ext uri="{BB962C8B-B14F-4D97-AF65-F5344CB8AC3E}">
        <p14:creationId xmlns:p14="http://schemas.microsoft.com/office/powerpoint/2010/main" val="1512050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D25D7-0B5E-D86C-0AE6-08BFCBADB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7F80A-7E8A-5ED5-4985-A2118D6011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74B7DA-2F6E-2038-B6CA-BF465BE42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307628-2A83-BB4D-56DB-1A42292AE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5" y="1780"/>
            <a:ext cx="12192000" cy="6858000"/>
          </a:xfrm>
          <a:prstGeom prst="rect">
            <a:avLst/>
          </a:prstGeom>
          <a:ln w="41275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811507F-1785-DB2B-E477-31CE73F207CC}"/>
              </a:ext>
            </a:extLst>
          </p:cNvPr>
          <p:cNvSpPr txBox="1">
            <a:spLocks/>
          </p:cNvSpPr>
          <p:nvPr/>
        </p:nvSpPr>
        <p:spPr>
          <a:xfrm>
            <a:off x="457200" y="162000"/>
            <a:ext cx="8992800" cy="83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A21CAB-D15A-D10A-3E11-9C68CB05D3F2}"/>
              </a:ext>
            </a:extLst>
          </p:cNvPr>
          <p:cNvSpPr txBox="1"/>
          <p:nvPr/>
        </p:nvSpPr>
        <p:spPr>
          <a:xfrm>
            <a:off x="1826821" y="316190"/>
            <a:ext cx="8538358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Proposed Decision Authority Matrix for processes within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FB83BB5B-4992-A479-63B9-D037DB89DD8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540" y="1546641"/>
            <a:ext cx="1968856" cy="4088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95791" rIns="95791" bIns="95791" anchor="b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77" name="Rectangle 9">
            <a:extLst>
              <a:ext uri="{FF2B5EF4-FFF2-40B4-BE49-F238E27FC236}">
                <a16:creationId xmlns:a16="http://schemas.microsoft.com/office/drawing/2014/main" id="{04C7D0D6-86A7-8012-F843-A3F1B4619DCF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94538" y="1582214"/>
            <a:ext cx="914400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Audit</a:t>
            </a: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78C77F1D-EC72-5C14-8353-1F0D15831795}"/>
              </a:ext>
            </a:extLst>
          </p:cNvPr>
          <p:cNvSpPr>
            <a:spLocks noChangeArrowheads="1"/>
          </p:cNvSpPr>
          <p:nvPr/>
        </p:nvSpPr>
        <p:spPr bwMode="gray">
          <a:xfrm>
            <a:off x="8353257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Finance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C61FA559-B788-3413-2C17-0C1551BBF25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85948" y="1582214"/>
            <a:ext cx="517573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BU</a:t>
            </a:r>
          </a:p>
        </p:txBody>
      </p:sp>
      <p:sp>
        <p:nvSpPr>
          <p:cNvPr id="80" name="Rectangle 15">
            <a:extLst>
              <a:ext uri="{FF2B5EF4-FFF2-40B4-BE49-F238E27FC236}">
                <a16:creationId xmlns:a16="http://schemas.microsoft.com/office/drawing/2014/main" id="{F7E27273-8CB0-9FE5-DA59-7FF625C2F376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73521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CEO</a:t>
            </a: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613DC9E4-F5F7-B2B3-01F0-1885879C445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64706" y="1586748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COO</a:t>
            </a:r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965348FA-C617-2307-2937-D1724EFD565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582214"/>
            <a:ext cx="914400" cy="370745"/>
          </a:xfrm>
          <a:prstGeom prst="rect">
            <a:avLst/>
          </a:prstGeom>
          <a:solidFill>
            <a:srgbClr val="B5CECD"/>
          </a:solidFill>
          <a:ln w="6350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BoD</a:t>
            </a:r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19D35203-2D78-4AC5-97DE-3946363895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18445" y="1587933"/>
            <a:ext cx="901671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Nom. &amp; Rem.</a:t>
            </a:r>
          </a:p>
        </p:txBody>
      </p:sp>
      <p:sp>
        <p:nvSpPr>
          <p:cNvPr id="85" name="Rounded Rectangle 1320">
            <a:extLst>
              <a:ext uri="{FF2B5EF4-FFF2-40B4-BE49-F238E27FC236}">
                <a16:creationId xmlns:a16="http://schemas.microsoft.com/office/drawing/2014/main" id="{283586B9-9205-DE93-0E79-234F35EEE242}"/>
              </a:ext>
            </a:extLst>
          </p:cNvPr>
          <p:cNvSpPr/>
          <p:nvPr/>
        </p:nvSpPr>
        <p:spPr>
          <a:xfrm>
            <a:off x="1267042" y="2011849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Temporary assignment</a:t>
            </a:r>
          </a:p>
        </p:txBody>
      </p:sp>
      <p:sp>
        <p:nvSpPr>
          <p:cNvPr id="87" name="Rectangle 5">
            <a:extLst>
              <a:ext uri="{FF2B5EF4-FFF2-40B4-BE49-F238E27FC236}">
                <a16:creationId xmlns:a16="http://schemas.microsoft.com/office/drawing/2014/main" id="{C43A9EC2-1F3A-D9DC-A62D-D3B34FA1116D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011140"/>
            <a:ext cx="4104011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Board &amp; Committes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1F30A9D-9822-12D4-E075-7C7BC04128F7}"/>
              </a:ext>
            </a:extLst>
          </p:cNvPr>
          <p:cNvCxnSpPr>
            <a:cxnSpLocks/>
          </p:cNvCxnSpPr>
          <p:nvPr/>
        </p:nvCxnSpPr>
        <p:spPr>
          <a:xfrm>
            <a:off x="10095430" y="1240069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48D73B6-F09B-0114-8881-9337064D17A8}"/>
              </a:ext>
            </a:extLst>
          </p:cNvPr>
          <p:cNvCxnSpPr>
            <a:cxnSpLocks/>
          </p:cNvCxnSpPr>
          <p:nvPr/>
        </p:nvCxnSpPr>
        <p:spPr>
          <a:xfrm>
            <a:off x="3300864" y="1475307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351">
            <a:extLst>
              <a:ext uri="{FF2B5EF4-FFF2-40B4-BE49-F238E27FC236}">
                <a16:creationId xmlns:a16="http://schemas.microsoft.com/office/drawing/2014/main" id="{F914BBD3-0CE1-C080-A3E6-E971F001FBDA}"/>
              </a:ext>
            </a:extLst>
          </p:cNvPr>
          <p:cNvSpPr/>
          <p:nvPr/>
        </p:nvSpPr>
        <p:spPr>
          <a:xfrm>
            <a:off x="312348" y="1932607"/>
            <a:ext cx="679244" cy="383334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</a:rPr>
              <a:t>HR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3E7FF5C-C824-8CC0-044C-26E4B18C1956}"/>
              </a:ext>
            </a:extLst>
          </p:cNvPr>
          <p:cNvCxnSpPr>
            <a:cxnSpLocks/>
          </p:cNvCxnSpPr>
          <p:nvPr/>
        </p:nvCxnSpPr>
        <p:spPr>
          <a:xfrm>
            <a:off x="4294254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85270874-1C67-4721-1BA7-74ED06EAF480}"/>
              </a:ext>
            </a:extLst>
          </p:cNvPr>
          <p:cNvCxnSpPr>
            <a:cxnSpLocks/>
          </p:cNvCxnSpPr>
          <p:nvPr/>
        </p:nvCxnSpPr>
        <p:spPr>
          <a:xfrm flipH="1">
            <a:off x="5359980" y="1475307"/>
            <a:ext cx="24723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06CD797-04A0-CE03-42B5-96981754F863}"/>
              </a:ext>
            </a:extLst>
          </p:cNvPr>
          <p:cNvCxnSpPr>
            <a:cxnSpLocks/>
          </p:cNvCxnSpPr>
          <p:nvPr/>
        </p:nvCxnSpPr>
        <p:spPr>
          <a:xfrm flipH="1">
            <a:off x="6448610" y="1475307"/>
            <a:ext cx="8404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F4EB1B29-437D-A16D-1EB0-503EB9E32030}"/>
              </a:ext>
            </a:extLst>
          </p:cNvPr>
          <p:cNvCxnSpPr>
            <a:cxnSpLocks/>
          </p:cNvCxnSpPr>
          <p:nvPr/>
        </p:nvCxnSpPr>
        <p:spPr>
          <a:xfrm>
            <a:off x="8895413" y="1475307"/>
            <a:ext cx="0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6038743A-8CC2-9ACC-4DD5-01060F5A9D3B}"/>
              </a:ext>
            </a:extLst>
          </p:cNvPr>
          <p:cNvCxnSpPr>
            <a:cxnSpLocks/>
          </p:cNvCxnSpPr>
          <p:nvPr/>
        </p:nvCxnSpPr>
        <p:spPr>
          <a:xfrm>
            <a:off x="11516167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F1607BD3-D09C-A5A0-FDC8-0361864CE39E}"/>
              </a:ext>
            </a:extLst>
          </p:cNvPr>
          <p:cNvCxnSpPr>
            <a:cxnSpLocks/>
          </p:cNvCxnSpPr>
          <p:nvPr/>
        </p:nvCxnSpPr>
        <p:spPr>
          <a:xfrm>
            <a:off x="10782127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F9A233E3-25D2-27C3-3D57-22B90AD6C151}"/>
              </a:ext>
            </a:extLst>
          </p:cNvPr>
          <p:cNvCxnSpPr>
            <a:cxnSpLocks/>
          </p:cNvCxnSpPr>
          <p:nvPr/>
        </p:nvCxnSpPr>
        <p:spPr>
          <a:xfrm flipH="1">
            <a:off x="8326363" y="1475307"/>
            <a:ext cx="1284" cy="4240019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7097707A-D620-936B-3C0A-3F947654289C}"/>
              </a:ext>
            </a:extLst>
          </p:cNvPr>
          <p:cNvCxnSpPr>
            <a:cxnSpLocks/>
          </p:cNvCxnSpPr>
          <p:nvPr/>
        </p:nvCxnSpPr>
        <p:spPr>
          <a:xfrm>
            <a:off x="9521033" y="1475307"/>
            <a:ext cx="0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7">
            <a:extLst>
              <a:ext uri="{FF2B5EF4-FFF2-40B4-BE49-F238E27FC236}">
                <a16:creationId xmlns:a16="http://schemas.microsoft.com/office/drawing/2014/main" id="{5F6578BF-68C1-85B7-A0C8-481669141F50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32993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>
                <a:solidFill>
                  <a:srgbClr val="000000"/>
                </a:solidFill>
                <a:cs typeface="Arial" pitchFamily="34" charset="0"/>
              </a:rPr>
              <a:t>HR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1" name="Rectangle 17">
            <a:extLst>
              <a:ext uri="{FF2B5EF4-FFF2-40B4-BE49-F238E27FC236}">
                <a16:creationId xmlns:a16="http://schemas.microsoft.com/office/drawing/2014/main" id="{1DB3250F-D953-DAC4-E364-87A2F79B5E38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54919" y="1571404"/>
            <a:ext cx="517573" cy="391517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8288" rIns="0" bIns="18288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Perf. </a:t>
            </a:r>
          </a:p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Mgmnt</a:t>
            </a:r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A2DFDE9E-363D-171E-E70D-EA2F2CB1455E}"/>
              </a:ext>
            </a:extLst>
          </p:cNvPr>
          <p:cNvCxnSpPr>
            <a:cxnSpLocks/>
          </p:cNvCxnSpPr>
          <p:nvPr/>
        </p:nvCxnSpPr>
        <p:spPr>
          <a:xfrm>
            <a:off x="10103885" y="1462525"/>
            <a:ext cx="0" cy="4163006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5">
            <a:extLst>
              <a:ext uri="{FF2B5EF4-FFF2-40B4-BE49-F238E27FC236}">
                <a16:creationId xmlns:a16="http://schemas.microsoft.com/office/drawing/2014/main" id="{18C5E630-E7BA-7408-43CE-1738B50AA873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61644" y="1038381"/>
            <a:ext cx="3750458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organization</a:t>
            </a:r>
          </a:p>
        </p:txBody>
      </p:sp>
      <p:sp>
        <p:nvSpPr>
          <p:cNvPr id="127" name="Rectangle 11">
            <a:extLst>
              <a:ext uri="{FF2B5EF4-FFF2-40B4-BE49-F238E27FC236}">
                <a16:creationId xmlns:a16="http://schemas.microsoft.com/office/drawing/2014/main" id="{0823C9D6-B6B6-04C3-4F63-7950E423AAD2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74756" y="1582213"/>
            <a:ext cx="914400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Excom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D41BD602-E905-B221-B3AE-9168BC3DBC19}"/>
              </a:ext>
            </a:extLst>
          </p:cNvPr>
          <p:cNvCxnSpPr>
            <a:cxnSpLocks/>
          </p:cNvCxnSpPr>
          <p:nvPr/>
        </p:nvCxnSpPr>
        <p:spPr>
          <a:xfrm>
            <a:off x="7577526" y="1497082"/>
            <a:ext cx="10453" cy="4163302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42A807D7-60C6-F273-C71A-D4E0CB03DA10}"/>
              </a:ext>
            </a:extLst>
          </p:cNvPr>
          <p:cNvCxnSpPr/>
          <p:nvPr/>
        </p:nvCxnSpPr>
        <p:spPr>
          <a:xfrm flipH="1">
            <a:off x="3307975" y="5744179"/>
            <a:ext cx="8204127" cy="21775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0">
            <a:extLst>
              <a:ext uri="{FF2B5EF4-FFF2-40B4-BE49-F238E27FC236}">
                <a16:creationId xmlns:a16="http://schemas.microsoft.com/office/drawing/2014/main" id="{6FF17329-DFDD-C2DB-8353-005982396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36" y="5884267"/>
            <a:ext cx="274320" cy="27432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63" name="Oval 11">
            <a:extLst>
              <a:ext uri="{FF2B5EF4-FFF2-40B4-BE49-F238E27FC236}">
                <a16:creationId xmlns:a16="http://schemas.microsoft.com/office/drawing/2014/main" id="{EE9BF868-2C99-4D6E-E3C2-528CEBE75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384" y="5894522"/>
            <a:ext cx="274320" cy="27432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64" name="Oval 12">
            <a:extLst>
              <a:ext uri="{FF2B5EF4-FFF2-40B4-BE49-F238E27FC236}">
                <a16:creationId xmlns:a16="http://schemas.microsoft.com/office/drawing/2014/main" id="{E8BB1C0D-9B47-5E21-B8B9-16B4E2DAE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604" y="5894522"/>
            <a:ext cx="274320" cy="27432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RV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6" name="Oval 13">
            <a:extLst>
              <a:ext uri="{FF2B5EF4-FFF2-40B4-BE49-F238E27FC236}">
                <a16:creationId xmlns:a16="http://schemas.microsoft.com/office/drawing/2014/main" id="{8C81978E-2C0C-908F-FD9F-88D1479E2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585" y="5902236"/>
            <a:ext cx="274320" cy="27432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7" name="Oval 14">
            <a:extLst>
              <a:ext uri="{FF2B5EF4-FFF2-40B4-BE49-F238E27FC236}">
                <a16:creationId xmlns:a16="http://schemas.microsoft.com/office/drawing/2014/main" id="{495123FE-9956-7170-AE5B-ED48DB943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236" y="5884267"/>
            <a:ext cx="274320" cy="27432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56BBFE6D-8334-E42F-4534-67AC81667C49}"/>
              </a:ext>
            </a:extLst>
          </p:cNvPr>
          <p:cNvSpPr/>
          <p:nvPr/>
        </p:nvSpPr>
        <p:spPr>
          <a:xfrm>
            <a:off x="3158834" y="5849749"/>
            <a:ext cx="8448255" cy="350358"/>
          </a:xfrm>
          <a:prstGeom prst="rect">
            <a:avLst/>
          </a:prstGeom>
          <a:noFill/>
          <a:ln w="25400">
            <a:solidFill>
              <a:srgbClr val="B5CE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E134076A-1975-93A5-9141-238D241196DD}"/>
              </a:ext>
            </a:extLst>
          </p:cNvPr>
          <p:cNvSpPr txBox="1"/>
          <p:nvPr/>
        </p:nvSpPr>
        <p:spPr>
          <a:xfrm>
            <a:off x="3515714" y="5899446"/>
            <a:ext cx="115551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/>
              <a:t>Design</a:t>
            </a:r>
            <a:endParaRPr lang="en-US" sz="16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E66B0FF-6DC6-E596-5555-64ACFAF2BFF1}"/>
              </a:ext>
            </a:extLst>
          </p:cNvPr>
          <p:cNvSpPr txBox="1"/>
          <p:nvPr/>
        </p:nvSpPr>
        <p:spPr>
          <a:xfrm>
            <a:off x="4970704" y="5884267"/>
            <a:ext cx="1205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74CF"/>
                </a:solidFill>
              </a:rPr>
              <a:t>Support / Input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77ABA9B-850E-AFB5-E2A7-340EE00A1D21}"/>
              </a:ext>
            </a:extLst>
          </p:cNvPr>
          <p:cNvSpPr txBox="1"/>
          <p:nvPr/>
        </p:nvSpPr>
        <p:spPr>
          <a:xfrm>
            <a:off x="6712924" y="5886588"/>
            <a:ext cx="1471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299"/>
                </a:solidFill>
              </a:rPr>
              <a:t>Review / Validate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22800AB-999E-A7FE-BA45-38F3058E2C50}"/>
              </a:ext>
            </a:extLst>
          </p:cNvPr>
          <p:cNvSpPr txBox="1"/>
          <p:nvPr/>
        </p:nvSpPr>
        <p:spPr>
          <a:xfrm>
            <a:off x="8761793" y="5862342"/>
            <a:ext cx="688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9B3A"/>
                </a:solidFill>
              </a:rPr>
              <a:t>Endorse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ABAEA39-3874-FD11-E1A7-7BC6BF74B85D}"/>
              </a:ext>
            </a:extLst>
          </p:cNvPr>
          <p:cNvSpPr txBox="1"/>
          <p:nvPr/>
        </p:nvSpPr>
        <p:spPr>
          <a:xfrm>
            <a:off x="10053441" y="5884268"/>
            <a:ext cx="120846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5E6970"/>
                </a:solidFill>
              </a:rPr>
              <a:t>Approve</a:t>
            </a:r>
          </a:p>
        </p:txBody>
      </p:sp>
      <p:sp>
        <p:nvSpPr>
          <p:cNvPr id="228" name="Slide Number Placeholder 217">
            <a:extLst>
              <a:ext uri="{FF2B5EF4-FFF2-40B4-BE49-F238E27FC236}">
                <a16:creationId xmlns:a16="http://schemas.microsoft.com/office/drawing/2014/main" id="{30C3AA09-FBBA-F6D1-C708-166752B7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11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7ECF5B-1EA4-6C05-591B-363FC5DEFC7A}"/>
              </a:ext>
            </a:extLst>
          </p:cNvPr>
          <p:cNvCxnSpPr>
            <a:cxnSpLocks/>
          </p:cNvCxnSpPr>
          <p:nvPr/>
        </p:nvCxnSpPr>
        <p:spPr>
          <a:xfrm>
            <a:off x="1253186" y="3291668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2">
            <a:extLst>
              <a:ext uri="{FF2B5EF4-FFF2-40B4-BE49-F238E27FC236}">
                <a16:creationId xmlns:a16="http://schemas.microsoft.com/office/drawing/2014/main" id="{861C3F48-C40F-E7A1-B709-30F4EFFC0A77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4014" y="1997850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12</a:t>
            </a:r>
          </a:p>
        </p:txBody>
      </p:sp>
      <p:sp>
        <p:nvSpPr>
          <p:cNvPr id="8" name="Rounded Rectangle 1320">
            <a:extLst>
              <a:ext uri="{FF2B5EF4-FFF2-40B4-BE49-F238E27FC236}">
                <a16:creationId xmlns:a16="http://schemas.microsoft.com/office/drawing/2014/main" id="{6AC54125-573C-BB03-4740-E2B60876D778}"/>
              </a:ext>
            </a:extLst>
          </p:cNvPr>
          <p:cNvSpPr/>
          <p:nvPr/>
        </p:nvSpPr>
        <p:spPr>
          <a:xfrm>
            <a:off x="1253186" y="2293816"/>
            <a:ext cx="1991355" cy="21031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Training and development </a:t>
            </a:r>
          </a:p>
        </p:txBody>
      </p:sp>
      <p:sp>
        <p:nvSpPr>
          <p:cNvPr id="69" name="Oval 11">
            <a:extLst>
              <a:ext uri="{FF2B5EF4-FFF2-40B4-BE49-F238E27FC236}">
                <a16:creationId xmlns:a16="http://schemas.microsoft.com/office/drawing/2014/main" id="{D178D771-CEDF-B111-AA66-FF6F7FFAD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431" y="3055502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71" name="Oval 11">
            <a:extLst>
              <a:ext uri="{FF2B5EF4-FFF2-40B4-BE49-F238E27FC236}">
                <a16:creationId xmlns:a16="http://schemas.microsoft.com/office/drawing/2014/main" id="{10AC273D-3B97-A47F-48EF-2A2771B08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0993" y="305483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5" name="Oval 11">
            <a:extLst>
              <a:ext uri="{FF2B5EF4-FFF2-40B4-BE49-F238E27FC236}">
                <a16:creationId xmlns:a16="http://schemas.microsoft.com/office/drawing/2014/main" id="{C9243CB0-AB74-E15E-20D9-9D3A4D09B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3369" y="3049595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6" name="Oval 11">
            <a:extLst>
              <a:ext uri="{FF2B5EF4-FFF2-40B4-BE49-F238E27FC236}">
                <a16:creationId xmlns:a16="http://schemas.microsoft.com/office/drawing/2014/main" id="{67B14D69-D067-2962-595E-D01260898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5832" y="304676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5F37C7CB-5269-820B-0B12-A5CCEED4C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1134" y="305181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9" name="Oval 10">
            <a:extLst>
              <a:ext uri="{FF2B5EF4-FFF2-40B4-BE49-F238E27FC236}">
                <a16:creationId xmlns:a16="http://schemas.microsoft.com/office/drawing/2014/main" id="{D9D64A2B-872A-D862-D871-1C388DD2F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6783" y="2582747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35" name="Oval 14">
            <a:extLst>
              <a:ext uri="{FF2B5EF4-FFF2-40B4-BE49-F238E27FC236}">
                <a16:creationId xmlns:a16="http://schemas.microsoft.com/office/drawing/2014/main" id="{2A189A65-4AF0-703E-00E7-CF954F584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3674" y="2576232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5A3F436-0A5D-E61B-B29F-97813473320B}"/>
              </a:ext>
            </a:extLst>
          </p:cNvPr>
          <p:cNvCxnSpPr>
            <a:cxnSpLocks/>
          </p:cNvCxnSpPr>
          <p:nvPr/>
        </p:nvCxnSpPr>
        <p:spPr>
          <a:xfrm>
            <a:off x="1277854" y="4658140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70">
            <a:extLst>
              <a:ext uri="{FF2B5EF4-FFF2-40B4-BE49-F238E27FC236}">
                <a16:creationId xmlns:a16="http://schemas.microsoft.com/office/drawing/2014/main" id="{077A4485-E6C3-B173-F199-A92182E2D1AD}"/>
              </a:ext>
            </a:extLst>
          </p:cNvPr>
          <p:cNvSpPr/>
          <p:nvPr/>
        </p:nvSpPr>
        <p:spPr>
          <a:xfrm>
            <a:off x="2297534" y="2584920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16" name="Rounded Rectangle 170">
            <a:extLst>
              <a:ext uri="{FF2B5EF4-FFF2-40B4-BE49-F238E27FC236}">
                <a16:creationId xmlns:a16="http://schemas.microsoft.com/office/drawing/2014/main" id="{700817D4-9E8D-A514-0D4C-813D576A186F}"/>
              </a:ext>
            </a:extLst>
          </p:cNvPr>
          <p:cNvSpPr/>
          <p:nvPr/>
        </p:nvSpPr>
        <p:spPr>
          <a:xfrm>
            <a:off x="2307810" y="2819420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 – L3</a:t>
            </a:r>
          </a:p>
        </p:txBody>
      </p:sp>
      <p:sp>
        <p:nvSpPr>
          <p:cNvPr id="17" name="Rounded Rectangle 170">
            <a:extLst>
              <a:ext uri="{FF2B5EF4-FFF2-40B4-BE49-F238E27FC236}">
                <a16:creationId xmlns:a16="http://schemas.microsoft.com/office/drawing/2014/main" id="{74DFFEFB-5536-CE7F-C0B3-157AE76EB004}"/>
              </a:ext>
            </a:extLst>
          </p:cNvPr>
          <p:cNvSpPr/>
          <p:nvPr/>
        </p:nvSpPr>
        <p:spPr>
          <a:xfrm>
            <a:off x="2304952" y="305176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L4 – L6</a:t>
            </a:r>
          </a:p>
        </p:txBody>
      </p:sp>
      <p:sp>
        <p:nvSpPr>
          <p:cNvPr id="22" name="Oval 14">
            <a:extLst>
              <a:ext uri="{FF2B5EF4-FFF2-40B4-BE49-F238E27FC236}">
                <a16:creationId xmlns:a16="http://schemas.microsoft.com/office/drawing/2014/main" id="{E4C09250-BBDC-80F1-B8A9-8AE0B1678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114" y="280760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30" name="Oval 10">
            <a:extLst>
              <a:ext uri="{FF2B5EF4-FFF2-40B4-BE49-F238E27FC236}">
                <a16:creationId xmlns:a16="http://schemas.microsoft.com/office/drawing/2014/main" id="{D846478B-BF96-282B-9B85-E02203925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6783" y="2806033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31" name="Oval 10">
            <a:extLst>
              <a:ext uri="{FF2B5EF4-FFF2-40B4-BE49-F238E27FC236}">
                <a16:creationId xmlns:a16="http://schemas.microsoft.com/office/drawing/2014/main" id="{B9927F94-5100-DD79-DAF9-AFB197E77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6083" y="3051212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32" name="Rounded Rectangle 1320">
            <a:extLst>
              <a:ext uri="{FF2B5EF4-FFF2-40B4-BE49-F238E27FC236}">
                <a16:creationId xmlns:a16="http://schemas.microsoft.com/office/drawing/2014/main" id="{FB74B131-A410-6E2E-FFDE-72E2EF8D39A8}"/>
              </a:ext>
            </a:extLst>
          </p:cNvPr>
          <p:cNvSpPr/>
          <p:nvPr/>
        </p:nvSpPr>
        <p:spPr>
          <a:xfrm>
            <a:off x="1263764" y="3352824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Compensation</a:t>
            </a:r>
          </a:p>
        </p:txBody>
      </p:sp>
      <p:sp>
        <p:nvSpPr>
          <p:cNvPr id="33" name="Rounded Rectangle 1320">
            <a:extLst>
              <a:ext uri="{FF2B5EF4-FFF2-40B4-BE49-F238E27FC236}">
                <a16:creationId xmlns:a16="http://schemas.microsoft.com/office/drawing/2014/main" id="{1D4A9324-0186-2C4B-0D3C-CF0BBCAD7D74}"/>
              </a:ext>
            </a:extLst>
          </p:cNvPr>
          <p:cNvSpPr/>
          <p:nvPr/>
        </p:nvSpPr>
        <p:spPr>
          <a:xfrm>
            <a:off x="1251935" y="3610524"/>
            <a:ext cx="1991355" cy="28792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Basic Salary Determination/Revisions</a:t>
            </a:r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85AE20B2-0897-E721-6BF6-6CBA4C540E6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38309" y="3445525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13</a:t>
            </a:r>
          </a:p>
        </p:txBody>
      </p:sp>
      <p:sp>
        <p:nvSpPr>
          <p:cNvPr id="39" name="Rounded Rectangle 170">
            <a:extLst>
              <a:ext uri="{FF2B5EF4-FFF2-40B4-BE49-F238E27FC236}">
                <a16:creationId xmlns:a16="http://schemas.microsoft.com/office/drawing/2014/main" id="{6D7A1941-BC5A-5471-2A25-177441663994}"/>
              </a:ext>
            </a:extLst>
          </p:cNvPr>
          <p:cNvSpPr/>
          <p:nvPr/>
        </p:nvSpPr>
        <p:spPr>
          <a:xfrm>
            <a:off x="2296388" y="3962303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43" name="Rounded Rectangle 170">
            <a:extLst>
              <a:ext uri="{FF2B5EF4-FFF2-40B4-BE49-F238E27FC236}">
                <a16:creationId xmlns:a16="http://schemas.microsoft.com/office/drawing/2014/main" id="{E1757C46-130D-AB41-BAF3-233861EE403E}"/>
              </a:ext>
            </a:extLst>
          </p:cNvPr>
          <p:cNvSpPr/>
          <p:nvPr/>
        </p:nvSpPr>
        <p:spPr>
          <a:xfrm>
            <a:off x="2306664" y="4196803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</a:t>
            </a:r>
          </a:p>
        </p:txBody>
      </p:sp>
      <p:sp>
        <p:nvSpPr>
          <p:cNvPr id="48" name="Rounded Rectangle 170">
            <a:extLst>
              <a:ext uri="{FF2B5EF4-FFF2-40B4-BE49-F238E27FC236}">
                <a16:creationId xmlns:a16="http://schemas.microsoft.com/office/drawing/2014/main" id="{B474802B-FE0D-2A32-C698-BBEF17A5DDBE}"/>
              </a:ext>
            </a:extLst>
          </p:cNvPr>
          <p:cNvSpPr/>
          <p:nvPr/>
        </p:nvSpPr>
        <p:spPr>
          <a:xfrm>
            <a:off x="2303806" y="4429147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L3 – L6</a:t>
            </a:r>
          </a:p>
        </p:txBody>
      </p:sp>
      <p:sp>
        <p:nvSpPr>
          <p:cNvPr id="54" name="Rounded Rectangle 1320">
            <a:extLst>
              <a:ext uri="{FF2B5EF4-FFF2-40B4-BE49-F238E27FC236}">
                <a16:creationId xmlns:a16="http://schemas.microsoft.com/office/drawing/2014/main" id="{CB07602B-23C3-C1F3-FA5F-E5D02859EB78}"/>
              </a:ext>
            </a:extLst>
          </p:cNvPr>
          <p:cNvSpPr/>
          <p:nvPr/>
        </p:nvSpPr>
        <p:spPr>
          <a:xfrm>
            <a:off x="1261553" y="4703536"/>
            <a:ext cx="1991355" cy="280920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Allowances and Benefits Determination/Revisions</a:t>
            </a:r>
          </a:p>
        </p:txBody>
      </p:sp>
      <p:sp>
        <p:nvSpPr>
          <p:cNvPr id="56" name="Rounded Rectangle 170">
            <a:extLst>
              <a:ext uri="{FF2B5EF4-FFF2-40B4-BE49-F238E27FC236}">
                <a16:creationId xmlns:a16="http://schemas.microsoft.com/office/drawing/2014/main" id="{A5A43DB8-4810-BD13-8351-232833A9DD74}"/>
              </a:ext>
            </a:extLst>
          </p:cNvPr>
          <p:cNvSpPr/>
          <p:nvPr/>
        </p:nvSpPr>
        <p:spPr>
          <a:xfrm>
            <a:off x="2294451" y="5065081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57" name="Rounded Rectangle 170">
            <a:extLst>
              <a:ext uri="{FF2B5EF4-FFF2-40B4-BE49-F238E27FC236}">
                <a16:creationId xmlns:a16="http://schemas.microsoft.com/office/drawing/2014/main" id="{FEB70D15-9458-E520-E23B-A9C8858A39BC}"/>
              </a:ext>
            </a:extLst>
          </p:cNvPr>
          <p:cNvSpPr/>
          <p:nvPr/>
        </p:nvSpPr>
        <p:spPr>
          <a:xfrm>
            <a:off x="2304727" y="5299581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</a:t>
            </a:r>
          </a:p>
        </p:txBody>
      </p:sp>
      <p:sp>
        <p:nvSpPr>
          <p:cNvPr id="58" name="Rounded Rectangle 170">
            <a:extLst>
              <a:ext uri="{FF2B5EF4-FFF2-40B4-BE49-F238E27FC236}">
                <a16:creationId xmlns:a16="http://schemas.microsoft.com/office/drawing/2014/main" id="{28279752-DC05-8C37-01F9-BD2E280B5744}"/>
              </a:ext>
            </a:extLst>
          </p:cNvPr>
          <p:cNvSpPr/>
          <p:nvPr/>
        </p:nvSpPr>
        <p:spPr>
          <a:xfrm>
            <a:off x="2301869" y="5531925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L3 – L6</a:t>
            </a:r>
          </a:p>
        </p:txBody>
      </p:sp>
      <p:sp>
        <p:nvSpPr>
          <p:cNvPr id="66" name="Oval 14">
            <a:extLst>
              <a:ext uri="{FF2B5EF4-FFF2-40B4-BE49-F238E27FC236}">
                <a16:creationId xmlns:a16="http://schemas.microsoft.com/office/drawing/2014/main" id="{B01C97EC-6B95-454F-9F11-F5A8C25C7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0419" y="393224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67" name="Oval 14">
            <a:extLst>
              <a:ext uri="{FF2B5EF4-FFF2-40B4-BE49-F238E27FC236}">
                <a16:creationId xmlns:a16="http://schemas.microsoft.com/office/drawing/2014/main" id="{902B94FB-252B-A893-95D9-5D8D7D3F2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6013" y="5037239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70" name="Oval 13">
            <a:extLst>
              <a:ext uri="{FF2B5EF4-FFF2-40B4-BE49-F238E27FC236}">
                <a16:creationId xmlns:a16="http://schemas.microsoft.com/office/drawing/2014/main" id="{9691B61A-ED8A-4E22-348E-A0612C994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52" y="3954750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82" name="Oval 14">
            <a:extLst>
              <a:ext uri="{FF2B5EF4-FFF2-40B4-BE49-F238E27FC236}">
                <a16:creationId xmlns:a16="http://schemas.microsoft.com/office/drawing/2014/main" id="{C8672B52-935C-8A5E-3BA1-EC8B2A22F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534" y="420634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08" name="Oval 13">
            <a:extLst>
              <a:ext uri="{FF2B5EF4-FFF2-40B4-BE49-F238E27FC236}">
                <a16:creationId xmlns:a16="http://schemas.microsoft.com/office/drawing/2014/main" id="{1F0F48B9-7B1B-3646-9C4B-1175D37EC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2282" y="5054232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09" name="Oval 14">
            <a:extLst>
              <a:ext uri="{FF2B5EF4-FFF2-40B4-BE49-F238E27FC236}">
                <a16:creationId xmlns:a16="http://schemas.microsoft.com/office/drawing/2014/main" id="{8031DB56-2519-6F98-E55A-070C4F919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4364" y="5305823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10" name="Oval 13">
            <a:extLst>
              <a:ext uri="{FF2B5EF4-FFF2-40B4-BE49-F238E27FC236}">
                <a16:creationId xmlns:a16="http://schemas.microsoft.com/office/drawing/2014/main" id="{0A87CA16-B663-01E2-AD0E-F42D4CF94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538" y="4197045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11" name="Oval 14">
            <a:extLst>
              <a:ext uri="{FF2B5EF4-FFF2-40B4-BE49-F238E27FC236}">
                <a16:creationId xmlns:a16="http://schemas.microsoft.com/office/drawing/2014/main" id="{458DD232-E4A1-E280-E3C0-70A2ED032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3933" y="4428843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13" name="Oval 13">
            <a:extLst>
              <a:ext uri="{FF2B5EF4-FFF2-40B4-BE49-F238E27FC236}">
                <a16:creationId xmlns:a16="http://schemas.microsoft.com/office/drawing/2014/main" id="{F21C2DF7-6ADB-0CD6-93AE-968AF4E39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1562" y="4427333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14" name="Oval 13">
            <a:extLst>
              <a:ext uri="{FF2B5EF4-FFF2-40B4-BE49-F238E27FC236}">
                <a16:creationId xmlns:a16="http://schemas.microsoft.com/office/drawing/2014/main" id="{F0A7D461-F1B9-9730-E0D8-ECE6A8032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5203" y="5300267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15" name="Oval 14">
            <a:extLst>
              <a:ext uri="{FF2B5EF4-FFF2-40B4-BE49-F238E27FC236}">
                <a16:creationId xmlns:a16="http://schemas.microsoft.com/office/drawing/2014/main" id="{D2017B8F-86E2-0330-2E5F-A17AF85AA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3598" y="5546354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18" name="Oval 13">
            <a:extLst>
              <a:ext uri="{FF2B5EF4-FFF2-40B4-BE49-F238E27FC236}">
                <a16:creationId xmlns:a16="http://schemas.microsoft.com/office/drawing/2014/main" id="{B1CD1CC5-F180-CC62-4EC3-F877E3665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1227" y="5544844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19" name="Oval 11">
            <a:extLst>
              <a:ext uri="{FF2B5EF4-FFF2-40B4-BE49-F238E27FC236}">
                <a16:creationId xmlns:a16="http://schemas.microsoft.com/office/drawing/2014/main" id="{750DC88A-65E4-C818-91FD-33F37220F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8056" y="395367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20" name="Oval 12">
            <a:extLst>
              <a:ext uri="{FF2B5EF4-FFF2-40B4-BE49-F238E27FC236}">
                <a16:creationId xmlns:a16="http://schemas.microsoft.com/office/drawing/2014/main" id="{5C7A4467-BC27-CD24-75E0-8CC95C0F5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9427" y="4206210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</a:p>
        </p:txBody>
      </p:sp>
      <p:sp>
        <p:nvSpPr>
          <p:cNvPr id="121" name="Oval 11">
            <a:extLst>
              <a:ext uri="{FF2B5EF4-FFF2-40B4-BE49-F238E27FC236}">
                <a16:creationId xmlns:a16="http://schemas.microsoft.com/office/drawing/2014/main" id="{449F1EC7-3B79-40A1-3ED3-AB6239969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0201" y="443693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22" name="Oval 12">
            <a:extLst>
              <a:ext uri="{FF2B5EF4-FFF2-40B4-BE49-F238E27FC236}">
                <a16:creationId xmlns:a16="http://schemas.microsoft.com/office/drawing/2014/main" id="{5427DB2A-7298-110C-8DC8-45267517D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2882" y="4435355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</a:p>
        </p:txBody>
      </p:sp>
      <p:sp>
        <p:nvSpPr>
          <p:cNvPr id="123" name="Oval 11">
            <a:extLst>
              <a:ext uri="{FF2B5EF4-FFF2-40B4-BE49-F238E27FC236}">
                <a16:creationId xmlns:a16="http://schemas.microsoft.com/office/drawing/2014/main" id="{FEF9551E-315B-8104-D22E-FEC5047C2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0408" y="506558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24" name="Oval 12">
            <a:extLst>
              <a:ext uri="{FF2B5EF4-FFF2-40B4-BE49-F238E27FC236}">
                <a16:creationId xmlns:a16="http://schemas.microsoft.com/office/drawing/2014/main" id="{E4F56C02-BF66-D452-6560-382F1B2D9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2548" y="5307304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</a:p>
        </p:txBody>
      </p:sp>
      <p:sp>
        <p:nvSpPr>
          <p:cNvPr id="125" name="Oval 11">
            <a:extLst>
              <a:ext uri="{FF2B5EF4-FFF2-40B4-BE49-F238E27FC236}">
                <a16:creationId xmlns:a16="http://schemas.microsoft.com/office/drawing/2014/main" id="{DB596060-1DAC-0ECE-4A0C-591BC2759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2387" y="554740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26" name="Oval 12">
            <a:extLst>
              <a:ext uri="{FF2B5EF4-FFF2-40B4-BE49-F238E27FC236}">
                <a16:creationId xmlns:a16="http://schemas.microsoft.com/office/drawing/2014/main" id="{6B0CC776-4BAE-1763-4FAC-6D20E7964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353" y="5538041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</a:p>
        </p:txBody>
      </p:sp>
      <p:sp>
        <p:nvSpPr>
          <p:cNvPr id="129" name="Oval 10">
            <a:extLst>
              <a:ext uri="{FF2B5EF4-FFF2-40B4-BE49-F238E27FC236}">
                <a16:creationId xmlns:a16="http://schemas.microsoft.com/office/drawing/2014/main" id="{ED54CB45-AF2A-BE65-D2FF-7DC34CB10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258" y="4221396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30" name="Oval 10">
            <a:extLst>
              <a:ext uri="{FF2B5EF4-FFF2-40B4-BE49-F238E27FC236}">
                <a16:creationId xmlns:a16="http://schemas.microsoft.com/office/drawing/2014/main" id="{E43A182D-E834-7DA8-DB07-8A730A0CC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258" y="4444682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31" name="Oval 10">
            <a:extLst>
              <a:ext uri="{FF2B5EF4-FFF2-40B4-BE49-F238E27FC236}">
                <a16:creationId xmlns:a16="http://schemas.microsoft.com/office/drawing/2014/main" id="{D3D221D0-073E-EF22-2058-D7B4151AC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7136" y="5315357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32" name="Oval 10">
            <a:extLst>
              <a:ext uri="{FF2B5EF4-FFF2-40B4-BE49-F238E27FC236}">
                <a16:creationId xmlns:a16="http://schemas.microsoft.com/office/drawing/2014/main" id="{255A6D3A-C9F7-F4B7-3A30-9F0ECD052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7136" y="5538643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33" name="Oval 11">
            <a:extLst>
              <a:ext uri="{FF2B5EF4-FFF2-40B4-BE49-F238E27FC236}">
                <a16:creationId xmlns:a16="http://schemas.microsoft.com/office/drawing/2014/main" id="{99CBDAE4-186E-549C-6E71-BD5A05B4B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539" y="443128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4" name="Oval 11">
            <a:extLst>
              <a:ext uri="{FF2B5EF4-FFF2-40B4-BE49-F238E27FC236}">
                <a16:creationId xmlns:a16="http://schemas.microsoft.com/office/drawing/2014/main" id="{AF1DA11E-66C1-FAF0-BEEA-626486217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7584" y="442419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5" name="Oval 11">
            <a:extLst>
              <a:ext uri="{FF2B5EF4-FFF2-40B4-BE49-F238E27FC236}">
                <a16:creationId xmlns:a16="http://schemas.microsoft.com/office/drawing/2014/main" id="{FE90C321-4144-D22F-5EED-B61D9DA32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2999" y="442419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6" name="Oval 11">
            <a:extLst>
              <a:ext uri="{FF2B5EF4-FFF2-40B4-BE49-F238E27FC236}">
                <a16:creationId xmlns:a16="http://schemas.microsoft.com/office/drawing/2014/main" id="{6E9805D9-9E6E-D092-FD94-DFF1CF7D0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5324" y="5513781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7" name="Oval 11">
            <a:extLst>
              <a:ext uri="{FF2B5EF4-FFF2-40B4-BE49-F238E27FC236}">
                <a16:creationId xmlns:a16="http://schemas.microsoft.com/office/drawing/2014/main" id="{2AE5FB50-B880-0CC1-0A53-2E88E4B77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3369" y="5506692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8" name="Oval 11">
            <a:extLst>
              <a:ext uri="{FF2B5EF4-FFF2-40B4-BE49-F238E27FC236}">
                <a16:creationId xmlns:a16="http://schemas.microsoft.com/office/drawing/2014/main" id="{A8D56193-9C5B-54ED-F64F-E69E5B769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8784" y="5506692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</p:spTree>
    <p:extLst>
      <p:ext uri="{BB962C8B-B14F-4D97-AF65-F5344CB8AC3E}">
        <p14:creationId xmlns:p14="http://schemas.microsoft.com/office/powerpoint/2010/main" val="4137545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3DFBC-7788-AE5A-9459-53D5ACD06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2EB13-AEA0-65C7-4438-727A3944C9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B0C86-109E-162F-E6EF-ABAC97994B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7336C7-2C64-8BA4-BE37-9888062B1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5" y="1780"/>
            <a:ext cx="12192000" cy="6858000"/>
          </a:xfrm>
          <a:prstGeom prst="rect">
            <a:avLst/>
          </a:prstGeom>
          <a:ln w="41275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87BE62B-A543-E3EA-CA9A-FC179FFD5E72}"/>
              </a:ext>
            </a:extLst>
          </p:cNvPr>
          <p:cNvSpPr txBox="1">
            <a:spLocks/>
          </p:cNvSpPr>
          <p:nvPr/>
        </p:nvSpPr>
        <p:spPr>
          <a:xfrm>
            <a:off x="457200" y="162000"/>
            <a:ext cx="8992800" cy="83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1CB3F3-AFC2-36F6-6AE6-B79F4F1A633C}"/>
              </a:ext>
            </a:extLst>
          </p:cNvPr>
          <p:cNvSpPr txBox="1"/>
          <p:nvPr/>
        </p:nvSpPr>
        <p:spPr>
          <a:xfrm>
            <a:off x="1826821" y="316190"/>
            <a:ext cx="8538358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Proposed Decision Authority Matrix for processes within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62D35364-BCAE-A3BD-1901-04402B14A84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540" y="1546641"/>
            <a:ext cx="1968856" cy="4088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95791" rIns="95791" bIns="95791" anchor="b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77" name="Rectangle 9">
            <a:extLst>
              <a:ext uri="{FF2B5EF4-FFF2-40B4-BE49-F238E27FC236}">
                <a16:creationId xmlns:a16="http://schemas.microsoft.com/office/drawing/2014/main" id="{58BFB386-D3B6-EBA7-DA33-C85B4AA1A61A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94538" y="1582214"/>
            <a:ext cx="914400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Audit</a:t>
            </a: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C20FD678-44D2-59F4-5104-900AAD125FBF}"/>
              </a:ext>
            </a:extLst>
          </p:cNvPr>
          <p:cNvSpPr>
            <a:spLocks noChangeArrowheads="1"/>
          </p:cNvSpPr>
          <p:nvPr/>
        </p:nvSpPr>
        <p:spPr bwMode="gray">
          <a:xfrm>
            <a:off x="8353257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Finance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C16AA77A-7E9C-135B-4441-6ACF18C5337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85948" y="1582214"/>
            <a:ext cx="517573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BU</a:t>
            </a:r>
          </a:p>
        </p:txBody>
      </p:sp>
      <p:sp>
        <p:nvSpPr>
          <p:cNvPr id="80" name="Rectangle 15">
            <a:extLst>
              <a:ext uri="{FF2B5EF4-FFF2-40B4-BE49-F238E27FC236}">
                <a16:creationId xmlns:a16="http://schemas.microsoft.com/office/drawing/2014/main" id="{AFC1C650-4C98-6AC1-AB46-432A6DFB7B61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73521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CEO</a:t>
            </a: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85DF249A-5D79-54D7-018B-F2F943218EB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64706" y="1586748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COO</a:t>
            </a:r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4430A1F9-28DA-3208-1F6B-4AEC8E8C222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582214"/>
            <a:ext cx="914400" cy="370745"/>
          </a:xfrm>
          <a:prstGeom prst="rect">
            <a:avLst/>
          </a:prstGeom>
          <a:solidFill>
            <a:srgbClr val="B5CECD"/>
          </a:solidFill>
          <a:ln w="6350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BoD</a:t>
            </a:r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5BD67CA7-0479-EF9F-CD8B-82974390F32F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18445" y="1587933"/>
            <a:ext cx="901671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Nom. &amp; Rem.</a:t>
            </a:r>
          </a:p>
        </p:txBody>
      </p:sp>
      <p:sp>
        <p:nvSpPr>
          <p:cNvPr id="87" name="Rectangle 5">
            <a:extLst>
              <a:ext uri="{FF2B5EF4-FFF2-40B4-BE49-F238E27FC236}">
                <a16:creationId xmlns:a16="http://schemas.microsoft.com/office/drawing/2014/main" id="{BB87D1F0-E0DD-1E13-FB1D-A568DD8626CA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011140"/>
            <a:ext cx="4104011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Board &amp; Committes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AE9A574-DAE3-50D4-4128-A988EE2D7958}"/>
              </a:ext>
            </a:extLst>
          </p:cNvPr>
          <p:cNvCxnSpPr>
            <a:cxnSpLocks/>
          </p:cNvCxnSpPr>
          <p:nvPr/>
        </p:nvCxnSpPr>
        <p:spPr>
          <a:xfrm>
            <a:off x="10095430" y="1240069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32F3FC3-417A-2386-C241-4F6616C1A767}"/>
              </a:ext>
            </a:extLst>
          </p:cNvPr>
          <p:cNvCxnSpPr>
            <a:cxnSpLocks/>
          </p:cNvCxnSpPr>
          <p:nvPr/>
        </p:nvCxnSpPr>
        <p:spPr>
          <a:xfrm>
            <a:off x="3300864" y="1475307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351">
            <a:extLst>
              <a:ext uri="{FF2B5EF4-FFF2-40B4-BE49-F238E27FC236}">
                <a16:creationId xmlns:a16="http://schemas.microsoft.com/office/drawing/2014/main" id="{CF84D12E-2BAE-B818-15D1-B45037A5D5FF}"/>
              </a:ext>
            </a:extLst>
          </p:cNvPr>
          <p:cNvSpPr/>
          <p:nvPr/>
        </p:nvSpPr>
        <p:spPr>
          <a:xfrm>
            <a:off x="312348" y="1932607"/>
            <a:ext cx="679244" cy="383334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</a:rPr>
              <a:t>HR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4CDCD54-A748-F21D-F070-CEB7BB5D91C9}"/>
              </a:ext>
            </a:extLst>
          </p:cNvPr>
          <p:cNvCxnSpPr>
            <a:cxnSpLocks/>
          </p:cNvCxnSpPr>
          <p:nvPr/>
        </p:nvCxnSpPr>
        <p:spPr>
          <a:xfrm>
            <a:off x="4294254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D609CEBD-6F9F-7DAD-0BAE-509C7436D853}"/>
              </a:ext>
            </a:extLst>
          </p:cNvPr>
          <p:cNvCxnSpPr>
            <a:cxnSpLocks/>
          </p:cNvCxnSpPr>
          <p:nvPr/>
        </p:nvCxnSpPr>
        <p:spPr>
          <a:xfrm flipH="1">
            <a:off x="5359980" y="1475307"/>
            <a:ext cx="24723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C628B246-3485-C8D3-653F-96269555BA12}"/>
              </a:ext>
            </a:extLst>
          </p:cNvPr>
          <p:cNvCxnSpPr>
            <a:cxnSpLocks/>
          </p:cNvCxnSpPr>
          <p:nvPr/>
        </p:nvCxnSpPr>
        <p:spPr>
          <a:xfrm flipH="1">
            <a:off x="6448610" y="1475307"/>
            <a:ext cx="8404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A5400A4-7873-7BC9-7246-A902E6695940}"/>
              </a:ext>
            </a:extLst>
          </p:cNvPr>
          <p:cNvCxnSpPr>
            <a:cxnSpLocks/>
          </p:cNvCxnSpPr>
          <p:nvPr/>
        </p:nvCxnSpPr>
        <p:spPr>
          <a:xfrm>
            <a:off x="8895413" y="1475307"/>
            <a:ext cx="0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2FB152D-CE76-EE7E-E499-B987DA412F65}"/>
              </a:ext>
            </a:extLst>
          </p:cNvPr>
          <p:cNvCxnSpPr>
            <a:cxnSpLocks/>
          </p:cNvCxnSpPr>
          <p:nvPr/>
        </p:nvCxnSpPr>
        <p:spPr>
          <a:xfrm>
            <a:off x="11516167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03C0FB6B-8918-202B-7A46-C7A656C3588C}"/>
              </a:ext>
            </a:extLst>
          </p:cNvPr>
          <p:cNvCxnSpPr>
            <a:cxnSpLocks/>
          </p:cNvCxnSpPr>
          <p:nvPr/>
        </p:nvCxnSpPr>
        <p:spPr>
          <a:xfrm>
            <a:off x="10782127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8FE6F09-EF62-4379-BE9B-33F8D9BF3257}"/>
              </a:ext>
            </a:extLst>
          </p:cNvPr>
          <p:cNvCxnSpPr>
            <a:cxnSpLocks/>
          </p:cNvCxnSpPr>
          <p:nvPr/>
        </p:nvCxnSpPr>
        <p:spPr>
          <a:xfrm flipH="1">
            <a:off x="8326363" y="1475307"/>
            <a:ext cx="1284" cy="4240019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78F5D825-35E1-9FF5-2A29-E1BE0974F007}"/>
              </a:ext>
            </a:extLst>
          </p:cNvPr>
          <p:cNvCxnSpPr>
            <a:cxnSpLocks/>
          </p:cNvCxnSpPr>
          <p:nvPr/>
        </p:nvCxnSpPr>
        <p:spPr>
          <a:xfrm>
            <a:off x="9521033" y="1475307"/>
            <a:ext cx="0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7">
            <a:extLst>
              <a:ext uri="{FF2B5EF4-FFF2-40B4-BE49-F238E27FC236}">
                <a16:creationId xmlns:a16="http://schemas.microsoft.com/office/drawing/2014/main" id="{B722D2B5-5E66-C87A-86CE-3ADD6A17DCE1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32993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>
                <a:solidFill>
                  <a:srgbClr val="000000"/>
                </a:solidFill>
                <a:cs typeface="Arial" pitchFamily="34" charset="0"/>
              </a:rPr>
              <a:t>HR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1" name="Rectangle 17">
            <a:extLst>
              <a:ext uri="{FF2B5EF4-FFF2-40B4-BE49-F238E27FC236}">
                <a16:creationId xmlns:a16="http://schemas.microsoft.com/office/drawing/2014/main" id="{46C8996F-5A8F-D987-0C2C-E22D32D2B2C3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54919" y="1571404"/>
            <a:ext cx="517573" cy="391517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8288" rIns="0" bIns="18288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Perf. </a:t>
            </a:r>
          </a:p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Mgmnt</a:t>
            </a:r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B728A7BD-5C51-46DB-BF4A-E54CF6A829D4}"/>
              </a:ext>
            </a:extLst>
          </p:cNvPr>
          <p:cNvCxnSpPr>
            <a:cxnSpLocks/>
          </p:cNvCxnSpPr>
          <p:nvPr/>
        </p:nvCxnSpPr>
        <p:spPr>
          <a:xfrm>
            <a:off x="10103885" y="1462525"/>
            <a:ext cx="0" cy="4163006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5">
            <a:extLst>
              <a:ext uri="{FF2B5EF4-FFF2-40B4-BE49-F238E27FC236}">
                <a16:creationId xmlns:a16="http://schemas.microsoft.com/office/drawing/2014/main" id="{CA4F6A51-3D87-581B-F814-B787AE975FF5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61644" y="1038381"/>
            <a:ext cx="3750458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organization</a:t>
            </a:r>
          </a:p>
        </p:txBody>
      </p:sp>
      <p:sp>
        <p:nvSpPr>
          <p:cNvPr id="127" name="Rectangle 11">
            <a:extLst>
              <a:ext uri="{FF2B5EF4-FFF2-40B4-BE49-F238E27FC236}">
                <a16:creationId xmlns:a16="http://schemas.microsoft.com/office/drawing/2014/main" id="{3B7FE819-20D3-DF7E-CC91-F1A89657FE03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74756" y="1582213"/>
            <a:ext cx="914400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Excom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94FAB4E6-692B-FE92-95DF-643118CD9904}"/>
              </a:ext>
            </a:extLst>
          </p:cNvPr>
          <p:cNvCxnSpPr>
            <a:cxnSpLocks/>
          </p:cNvCxnSpPr>
          <p:nvPr/>
        </p:nvCxnSpPr>
        <p:spPr>
          <a:xfrm>
            <a:off x="7577526" y="1497082"/>
            <a:ext cx="10453" cy="4163302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987A76C2-A50C-19A2-8AFE-314802C1EC54}"/>
              </a:ext>
            </a:extLst>
          </p:cNvPr>
          <p:cNvCxnSpPr/>
          <p:nvPr/>
        </p:nvCxnSpPr>
        <p:spPr>
          <a:xfrm flipH="1">
            <a:off x="3307975" y="5744179"/>
            <a:ext cx="8204127" cy="21775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0">
            <a:extLst>
              <a:ext uri="{FF2B5EF4-FFF2-40B4-BE49-F238E27FC236}">
                <a16:creationId xmlns:a16="http://schemas.microsoft.com/office/drawing/2014/main" id="{4E32CA66-A3C0-2145-E533-A3236BF8C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36" y="5884267"/>
            <a:ext cx="274320" cy="27432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63" name="Oval 11">
            <a:extLst>
              <a:ext uri="{FF2B5EF4-FFF2-40B4-BE49-F238E27FC236}">
                <a16:creationId xmlns:a16="http://schemas.microsoft.com/office/drawing/2014/main" id="{692D150B-F5FB-2D5F-6DA4-30A7C0E72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384" y="5894522"/>
            <a:ext cx="274320" cy="27432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64" name="Oval 12">
            <a:extLst>
              <a:ext uri="{FF2B5EF4-FFF2-40B4-BE49-F238E27FC236}">
                <a16:creationId xmlns:a16="http://schemas.microsoft.com/office/drawing/2014/main" id="{FCE4C1B3-88AE-82D9-8527-8ED544A67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604" y="5894522"/>
            <a:ext cx="274320" cy="27432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RV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6" name="Oval 13">
            <a:extLst>
              <a:ext uri="{FF2B5EF4-FFF2-40B4-BE49-F238E27FC236}">
                <a16:creationId xmlns:a16="http://schemas.microsoft.com/office/drawing/2014/main" id="{48157A9D-BEDF-1B96-C35D-C3475D085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585" y="5902236"/>
            <a:ext cx="274320" cy="27432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7" name="Oval 14">
            <a:extLst>
              <a:ext uri="{FF2B5EF4-FFF2-40B4-BE49-F238E27FC236}">
                <a16:creationId xmlns:a16="http://schemas.microsoft.com/office/drawing/2014/main" id="{1B3C0CFD-FE09-83BB-A215-2315E99D8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236" y="5884267"/>
            <a:ext cx="274320" cy="27432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5D8961F6-506C-33FE-C90E-497751362FA2}"/>
              </a:ext>
            </a:extLst>
          </p:cNvPr>
          <p:cNvSpPr/>
          <p:nvPr/>
        </p:nvSpPr>
        <p:spPr>
          <a:xfrm>
            <a:off x="3158834" y="5849749"/>
            <a:ext cx="8448255" cy="350358"/>
          </a:xfrm>
          <a:prstGeom prst="rect">
            <a:avLst/>
          </a:prstGeom>
          <a:noFill/>
          <a:ln w="25400">
            <a:solidFill>
              <a:srgbClr val="B5CE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8AF0F941-FAFC-90E6-26FF-7D8A15450943}"/>
              </a:ext>
            </a:extLst>
          </p:cNvPr>
          <p:cNvSpPr txBox="1"/>
          <p:nvPr/>
        </p:nvSpPr>
        <p:spPr>
          <a:xfrm>
            <a:off x="3515714" y="5899446"/>
            <a:ext cx="115551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/>
              <a:t>Design</a:t>
            </a:r>
            <a:endParaRPr lang="en-US" sz="16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9E9E3FE-9946-1FF5-E2FC-89A523BFA5D1}"/>
              </a:ext>
            </a:extLst>
          </p:cNvPr>
          <p:cNvSpPr txBox="1"/>
          <p:nvPr/>
        </p:nvSpPr>
        <p:spPr>
          <a:xfrm>
            <a:off x="4970704" y="5884267"/>
            <a:ext cx="1205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74CF"/>
                </a:solidFill>
              </a:rPr>
              <a:t>Support / Input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1997631-408D-5C7F-46EB-08B7F3AA50AB}"/>
              </a:ext>
            </a:extLst>
          </p:cNvPr>
          <p:cNvSpPr txBox="1"/>
          <p:nvPr/>
        </p:nvSpPr>
        <p:spPr>
          <a:xfrm>
            <a:off x="6712924" y="5886588"/>
            <a:ext cx="1471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299"/>
                </a:solidFill>
              </a:rPr>
              <a:t>Review / Validate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EDEF7CF7-7F6D-77FE-06E8-DDE6DBD914FF}"/>
              </a:ext>
            </a:extLst>
          </p:cNvPr>
          <p:cNvSpPr txBox="1"/>
          <p:nvPr/>
        </p:nvSpPr>
        <p:spPr>
          <a:xfrm>
            <a:off x="8761793" y="5862342"/>
            <a:ext cx="688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9B3A"/>
                </a:solidFill>
              </a:rPr>
              <a:t>Endorse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2C6D1AF2-17F8-0580-6A22-5202590E5254}"/>
              </a:ext>
            </a:extLst>
          </p:cNvPr>
          <p:cNvSpPr txBox="1"/>
          <p:nvPr/>
        </p:nvSpPr>
        <p:spPr>
          <a:xfrm>
            <a:off x="10053441" y="5884268"/>
            <a:ext cx="120846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5E6970"/>
                </a:solidFill>
              </a:rPr>
              <a:t>Approve</a:t>
            </a:r>
          </a:p>
        </p:txBody>
      </p:sp>
      <p:sp>
        <p:nvSpPr>
          <p:cNvPr id="228" name="Slide Number Placeholder 217">
            <a:extLst>
              <a:ext uri="{FF2B5EF4-FFF2-40B4-BE49-F238E27FC236}">
                <a16:creationId xmlns:a16="http://schemas.microsoft.com/office/drawing/2014/main" id="{FC5EF4F8-6B09-2696-2D0B-DA1153DFF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12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54B22A-DE59-F651-E8F2-5A234F473EF9}"/>
              </a:ext>
            </a:extLst>
          </p:cNvPr>
          <p:cNvCxnSpPr>
            <a:cxnSpLocks/>
          </p:cNvCxnSpPr>
          <p:nvPr/>
        </p:nvCxnSpPr>
        <p:spPr>
          <a:xfrm>
            <a:off x="1253186" y="3291668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2">
            <a:extLst>
              <a:ext uri="{FF2B5EF4-FFF2-40B4-BE49-F238E27FC236}">
                <a16:creationId xmlns:a16="http://schemas.microsoft.com/office/drawing/2014/main" id="{06984EFF-4722-165E-C07D-A638955B26A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4014" y="1997850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13</a:t>
            </a:r>
          </a:p>
        </p:txBody>
      </p:sp>
      <p:sp>
        <p:nvSpPr>
          <p:cNvPr id="71" name="Oval 11">
            <a:extLst>
              <a:ext uri="{FF2B5EF4-FFF2-40B4-BE49-F238E27FC236}">
                <a16:creationId xmlns:a16="http://schemas.microsoft.com/office/drawing/2014/main" id="{5BBA0265-B1A6-41F6-FC3A-9D6AB08AB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0993" y="305483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5" name="Oval 11">
            <a:extLst>
              <a:ext uri="{FF2B5EF4-FFF2-40B4-BE49-F238E27FC236}">
                <a16:creationId xmlns:a16="http://schemas.microsoft.com/office/drawing/2014/main" id="{8BAB11CC-32B2-E304-D89D-8DBEF5B2B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3369" y="3049595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6" name="Oval 11">
            <a:extLst>
              <a:ext uri="{FF2B5EF4-FFF2-40B4-BE49-F238E27FC236}">
                <a16:creationId xmlns:a16="http://schemas.microsoft.com/office/drawing/2014/main" id="{FA01A4E1-49AE-33A2-0BAD-20D084A9E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5832" y="304676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668AE3E-C679-31B8-9C72-3C90CFDA8FCD}"/>
              </a:ext>
            </a:extLst>
          </p:cNvPr>
          <p:cNvCxnSpPr>
            <a:cxnSpLocks/>
          </p:cNvCxnSpPr>
          <p:nvPr/>
        </p:nvCxnSpPr>
        <p:spPr>
          <a:xfrm>
            <a:off x="1277854" y="4334290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70">
            <a:extLst>
              <a:ext uri="{FF2B5EF4-FFF2-40B4-BE49-F238E27FC236}">
                <a16:creationId xmlns:a16="http://schemas.microsoft.com/office/drawing/2014/main" id="{57629443-5327-A880-171A-2EA351135FDE}"/>
              </a:ext>
            </a:extLst>
          </p:cNvPr>
          <p:cNvSpPr/>
          <p:nvPr/>
        </p:nvSpPr>
        <p:spPr>
          <a:xfrm>
            <a:off x="2297534" y="2608668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16" name="Rounded Rectangle 170">
            <a:extLst>
              <a:ext uri="{FF2B5EF4-FFF2-40B4-BE49-F238E27FC236}">
                <a16:creationId xmlns:a16="http://schemas.microsoft.com/office/drawing/2014/main" id="{053998C2-20A0-DE0F-C4B8-2968A68636FC}"/>
              </a:ext>
            </a:extLst>
          </p:cNvPr>
          <p:cNvSpPr/>
          <p:nvPr/>
        </p:nvSpPr>
        <p:spPr>
          <a:xfrm>
            <a:off x="2307810" y="2831296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 – L3</a:t>
            </a:r>
          </a:p>
        </p:txBody>
      </p:sp>
      <p:sp>
        <p:nvSpPr>
          <p:cNvPr id="17" name="Rounded Rectangle 170">
            <a:extLst>
              <a:ext uri="{FF2B5EF4-FFF2-40B4-BE49-F238E27FC236}">
                <a16:creationId xmlns:a16="http://schemas.microsoft.com/office/drawing/2014/main" id="{0556D0A5-180B-6AE0-736F-94DCD555AFD6}"/>
              </a:ext>
            </a:extLst>
          </p:cNvPr>
          <p:cNvSpPr/>
          <p:nvPr/>
        </p:nvSpPr>
        <p:spPr>
          <a:xfrm>
            <a:off x="2304952" y="3051763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L4 – L6</a:t>
            </a:r>
          </a:p>
        </p:txBody>
      </p:sp>
      <p:sp>
        <p:nvSpPr>
          <p:cNvPr id="32" name="Rounded Rectangle 1320">
            <a:extLst>
              <a:ext uri="{FF2B5EF4-FFF2-40B4-BE49-F238E27FC236}">
                <a16:creationId xmlns:a16="http://schemas.microsoft.com/office/drawing/2014/main" id="{764B02E6-37BA-62C4-8B61-44A6A4A312C8}"/>
              </a:ext>
            </a:extLst>
          </p:cNvPr>
          <p:cNvSpPr/>
          <p:nvPr/>
        </p:nvSpPr>
        <p:spPr>
          <a:xfrm>
            <a:off x="1263764" y="2022788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Compensation</a:t>
            </a:r>
          </a:p>
        </p:txBody>
      </p:sp>
      <p:sp>
        <p:nvSpPr>
          <p:cNvPr id="33" name="Rounded Rectangle 1320">
            <a:extLst>
              <a:ext uri="{FF2B5EF4-FFF2-40B4-BE49-F238E27FC236}">
                <a16:creationId xmlns:a16="http://schemas.microsoft.com/office/drawing/2014/main" id="{2AEA83E8-7BB9-FDFA-DBA3-9C91694BACE8}"/>
              </a:ext>
            </a:extLst>
          </p:cNvPr>
          <p:cNvSpPr/>
          <p:nvPr/>
        </p:nvSpPr>
        <p:spPr>
          <a:xfrm>
            <a:off x="1251935" y="2292367"/>
            <a:ext cx="1991355" cy="24392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Annual Increments</a:t>
            </a:r>
          </a:p>
        </p:txBody>
      </p:sp>
      <p:sp>
        <p:nvSpPr>
          <p:cNvPr id="39" name="Rounded Rectangle 170">
            <a:extLst>
              <a:ext uri="{FF2B5EF4-FFF2-40B4-BE49-F238E27FC236}">
                <a16:creationId xmlns:a16="http://schemas.microsoft.com/office/drawing/2014/main" id="{0FB74AF2-4563-9048-72AB-E5A9A3BB344F}"/>
              </a:ext>
            </a:extLst>
          </p:cNvPr>
          <p:cNvSpPr/>
          <p:nvPr/>
        </p:nvSpPr>
        <p:spPr>
          <a:xfrm>
            <a:off x="2296388" y="3638453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43" name="Rounded Rectangle 170">
            <a:extLst>
              <a:ext uri="{FF2B5EF4-FFF2-40B4-BE49-F238E27FC236}">
                <a16:creationId xmlns:a16="http://schemas.microsoft.com/office/drawing/2014/main" id="{A60F04ED-D3B9-525A-D3D9-7D32198A1F43}"/>
              </a:ext>
            </a:extLst>
          </p:cNvPr>
          <p:cNvSpPr/>
          <p:nvPr/>
        </p:nvSpPr>
        <p:spPr>
          <a:xfrm>
            <a:off x="2306664" y="3863428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</a:t>
            </a:r>
          </a:p>
        </p:txBody>
      </p:sp>
      <p:sp>
        <p:nvSpPr>
          <p:cNvPr id="48" name="Rounded Rectangle 170">
            <a:extLst>
              <a:ext uri="{FF2B5EF4-FFF2-40B4-BE49-F238E27FC236}">
                <a16:creationId xmlns:a16="http://schemas.microsoft.com/office/drawing/2014/main" id="{DD578992-E3DF-D76C-2E17-5F555D55E7F6}"/>
              </a:ext>
            </a:extLst>
          </p:cNvPr>
          <p:cNvSpPr/>
          <p:nvPr/>
        </p:nvSpPr>
        <p:spPr>
          <a:xfrm>
            <a:off x="2303806" y="4086247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L3 – L6</a:t>
            </a:r>
          </a:p>
        </p:txBody>
      </p:sp>
      <p:sp>
        <p:nvSpPr>
          <p:cNvPr id="56" name="Rounded Rectangle 170">
            <a:extLst>
              <a:ext uri="{FF2B5EF4-FFF2-40B4-BE49-F238E27FC236}">
                <a16:creationId xmlns:a16="http://schemas.microsoft.com/office/drawing/2014/main" id="{BC850D46-B12B-FD22-DE4E-39F8A36080EF}"/>
              </a:ext>
            </a:extLst>
          </p:cNvPr>
          <p:cNvSpPr/>
          <p:nvPr/>
        </p:nvSpPr>
        <p:spPr>
          <a:xfrm>
            <a:off x="2294451" y="4684081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57" name="Rounded Rectangle 170">
            <a:extLst>
              <a:ext uri="{FF2B5EF4-FFF2-40B4-BE49-F238E27FC236}">
                <a16:creationId xmlns:a16="http://schemas.microsoft.com/office/drawing/2014/main" id="{03A21D6F-01E1-83DE-8855-B0AD0F838FA9}"/>
              </a:ext>
            </a:extLst>
          </p:cNvPr>
          <p:cNvSpPr/>
          <p:nvPr/>
        </p:nvSpPr>
        <p:spPr>
          <a:xfrm>
            <a:off x="2304727" y="4918581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</a:t>
            </a:r>
          </a:p>
        </p:txBody>
      </p:sp>
      <p:sp>
        <p:nvSpPr>
          <p:cNvPr id="58" name="Rounded Rectangle 170">
            <a:extLst>
              <a:ext uri="{FF2B5EF4-FFF2-40B4-BE49-F238E27FC236}">
                <a16:creationId xmlns:a16="http://schemas.microsoft.com/office/drawing/2014/main" id="{0F33C597-A409-37CF-B106-820AC1971AEF}"/>
              </a:ext>
            </a:extLst>
          </p:cNvPr>
          <p:cNvSpPr/>
          <p:nvPr/>
        </p:nvSpPr>
        <p:spPr>
          <a:xfrm>
            <a:off x="2301869" y="5150925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L3 – L6</a:t>
            </a:r>
          </a:p>
        </p:txBody>
      </p:sp>
      <p:sp>
        <p:nvSpPr>
          <p:cNvPr id="66" name="Oval 14">
            <a:extLst>
              <a:ext uri="{FF2B5EF4-FFF2-40B4-BE49-F238E27FC236}">
                <a16:creationId xmlns:a16="http://schemas.microsoft.com/office/drawing/2014/main" id="{89A61E72-430B-1825-D313-A93B54D02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0419" y="257845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67" name="Oval 14">
            <a:extLst>
              <a:ext uri="{FF2B5EF4-FFF2-40B4-BE49-F238E27FC236}">
                <a16:creationId xmlns:a16="http://schemas.microsoft.com/office/drawing/2014/main" id="{0D5A0553-5F18-8F3A-1F5C-9A56B7AAE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868" y="4644209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70" name="Oval 13">
            <a:extLst>
              <a:ext uri="{FF2B5EF4-FFF2-40B4-BE49-F238E27FC236}">
                <a16:creationId xmlns:a16="http://schemas.microsoft.com/office/drawing/2014/main" id="{4F3E3802-BBB2-D890-0CAD-84031E0F4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2047" y="3659389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11" name="Oval 14">
            <a:extLst>
              <a:ext uri="{FF2B5EF4-FFF2-40B4-BE49-F238E27FC236}">
                <a16:creationId xmlns:a16="http://schemas.microsoft.com/office/drawing/2014/main" id="{AC0484A1-1542-4E56-0712-3A6CD5A6C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9046" y="4084406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19" name="Oval 11">
            <a:extLst>
              <a:ext uri="{FF2B5EF4-FFF2-40B4-BE49-F238E27FC236}">
                <a16:creationId xmlns:a16="http://schemas.microsoft.com/office/drawing/2014/main" id="{E05D90A7-5353-888B-DF5D-B5C02EE9F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8056" y="363934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29" name="Oval 10">
            <a:extLst>
              <a:ext uri="{FF2B5EF4-FFF2-40B4-BE49-F238E27FC236}">
                <a16:creationId xmlns:a16="http://schemas.microsoft.com/office/drawing/2014/main" id="{9D99FF51-21E6-B374-1B45-4D068369A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09" y="4089698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33" name="Oval 11">
            <a:extLst>
              <a:ext uri="{FF2B5EF4-FFF2-40B4-BE49-F238E27FC236}">
                <a16:creationId xmlns:a16="http://schemas.microsoft.com/office/drawing/2014/main" id="{F524DD27-C029-A1E3-AE01-36C8D370D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539" y="409314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4" name="Oval 11">
            <a:extLst>
              <a:ext uri="{FF2B5EF4-FFF2-40B4-BE49-F238E27FC236}">
                <a16:creationId xmlns:a16="http://schemas.microsoft.com/office/drawing/2014/main" id="{3423B436-A8FB-AFF9-2FB1-E517DFA68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7584" y="408605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5" name="Oval 11">
            <a:extLst>
              <a:ext uri="{FF2B5EF4-FFF2-40B4-BE49-F238E27FC236}">
                <a16:creationId xmlns:a16="http://schemas.microsoft.com/office/drawing/2014/main" id="{8EFA5265-9731-264C-3E28-DA36B0488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2999" y="408605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6" name="Oval 11">
            <a:extLst>
              <a:ext uri="{FF2B5EF4-FFF2-40B4-BE49-F238E27FC236}">
                <a16:creationId xmlns:a16="http://schemas.microsoft.com/office/drawing/2014/main" id="{9E687CE7-F74F-4620-CBA0-3A1BA897D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5324" y="5156592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7" name="Oval 11">
            <a:extLst>
              <a:ext uri="{FF2B5EF4-FFF2-40B4-BE49-F238E27FC236}">
                <a16:creationId xmlns:a16="http://schemas.microsoft.com/office/drawing/2014/main" id="{3FC0E792-2378-4EDC-B7C3-D4FDC38B2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3369" y="514950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8" name="Oval 11">
            <a:extLst>
              <a:ext uri="{FF2B5EF4-FFF2-40B4-BE49-F238E27FC236}">
                <a16:creationId xmlns:a16="http://schemas.microsoft.com/office/drawing/2014/main" id="{372CC708-E394-7981-72A1-388A45763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8784" y="514950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" name="Oval 13">
            <a:extLst>
              <a:ext uri="{FF2B5EF4-FFF2-40B4-BE49-F238E27FC236}">
                <a16:creationId xmlns:a16="http://schemas.microsoft.com/office/drawing/2014/main" id="{2A55F2BA-86AC-359A-B962-118AAF705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1047" y="2582747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1" name="Oval 14">
            <a:extLst>
              <a:ext uri="{FF2B5EF4-FFF2-40B4-BE49-F238E27FC236}">
                <a16:creationId xmlns:a16="http://schemas.microsoft.com/office/drawing/2014/main" id="{F747B381-1149-598C-F292-05E6ED8E2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3129" y="283433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3" name="Oval 13">
            <a:extLst>
              <a:ext uri="{FF2B5EF4-FFF2-40B4-BE49-F238E27FC236}">
                <a16:creationId xmlns:a16="http://schemas.microsoft.com/office/drawing/2014/main" id="{859E78DA-5951-F044-B503-8BA6CD80A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1468" y="2823871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94CB617B-E7F4-7728-4A82-55233E96B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550" y="3039828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21" name="Oval 11">
            <a:extLst>
              <a:ext uri="{FF2B5EF4-FFF2-40B4-BE49-F238E27FC236}">
                <a16:creationId xmlns:a16="http://schemas.microsoft.com/office/drawing/2014/main" id="{382CC022-D6A6-A2A7-F239-0DD3FBD54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7412" y="257502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3" name="Oval 12">
            <a:extLst>
              <a:ext uri="{FF2B5EF4-FFF2-40B4-BE49-F238E27FC236}">
                <a16:creationId xmlns:a16="http://schemas.microsoft.com/office/drawing/2014/main" id="{69A525B2-833F-2470-96B2-2E4D7F274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783" y="2827564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</a:p>
        </p:txBody>
      </p:sp>
      <p:sp>
        <p:nvSpPr>
          <p:cNvPr id="24" name="Oval 11">
            <a:extLst>
              <a:ext uri="{FF2B5EF4-FFF2-40B4-BE49-F238E27FC236}">
                <a16:creationId xmlns:a16="http://schemas.microsoft.com/office/drawing/2014/main" id="{54C17A11-4AB5-5F89-47AE-8A85EC867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9557" y="3058290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5" name="Oval 12">
            <a:extLst>
              <a:ext uri="{FF2B5EF4-FFF2-40B4-BE49-F238E27FC236}">
                <a16:creationId xmlns:a16="http://schemas.microsoft.com/office/drawing/2014/main" id="{DFC22BB8-40FD-7252-C113-7EC628D69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2238" y="3056709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RV</a:t>
            </a:r>
          </a:p>
        </p:txBody>
      </p:sp>
      <p:sp>
        <p:nvSpPr>
          <p:cNvPr id="26" name="Oval 10">
            <a:extLst>
              <a:ext uri="{FF2B5EF4-FFF2-40B4-BE49-F238E27FC236}">
                <a16:creationId xmlns:a16="http://schemas.microsoft.com/office/drawing/2014/main" id="{6DC4896F-F322-F239-C2A6-301D9896C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6971" y="2810659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7" name="Oval 10">
            <a:extLst>
              <a:ext uri="{FF2B5EF4-FFF2-40B4-BE49-F238E27FC236}">
                <a16:creationId xmlns:a16="http://schemas.microsoft.com/office/drawing/2014/main" id="{097FD719-49B5-B60A-8417-E4DA01B47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09" y="3053177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9" name="Oval 14">
            <a:extLst>
              <a:ext uri="{FF2B5EF4-FFF2-40B4-BE49-F238E27FC236}">
                <a16:creationId xmlns:a16="http://schemas.microsoft.com/office/drawing/2014/main" id="{F9515EC9-75E2-D72C-2DFF-69B9C910A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1446" y="303982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36" name="Rounded Rectangle 1320">
            <a:extLst>
              <a:ext uri="{FF2B5EF4-FFF2-40B4-BE49-F238E27FC236}">
                <a16:creationId xmlns:a16="http://schemas.microsoft.com/office/drawing/2014/main" id="{6985E8EC-52FC-1A7F-F287-156A77BEFBBB}"/>
              </a:ext>
            </a:extLst>
          </p:cNvPr>
          <p:cNvSpPr/>
          <p:nvPr/>
        </p:nvSpPr>
        <p:spPr>
          <a:xfrm>
            <a:off x="1261553" y="3330552"/>
            <a:ext cx="1991355" cy="24392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Annual Bonus</a:t>
            </a:r>
          </a:p>
        </p:txBody>
      </p:sp>
      <p:sp>
        <p:nvSpPr>
          <p:cNvPr id="37" name="Rounded Rectangle 1320">
            <a:extLst>
              <a:ext uri="{FF2B5EF4-FFF2-40B4-BE49-F238E27FC236}">
                <a16:creationId xmlns:a16="http://schemas.microsoft.com/office/drawing/2014/main" id="{E713F0E3-2E44-1535-D989-0649BA6546F7}"/>
              </a:ext>
            </a:extLst>
          </p:cNvPr>
          <p:cNvSpPr/>
          <p:nvPr/>
        </p:nvSpPr>
        <p:spPr>
          <a:xfrm>
            <a:off x="1260296" y="4386696"/>
            <a:ext cx="1991355" cy="24392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Awards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B1F772A-F9F4-9A6A-314B-1749D3A75120}"/>
              </a:ext>
            </a:extLst>
          </p:cNvPr>
          <p:cNvCxnSpPr>
            <a:cxnSpLocks/>
          </p:cNvCxnSpPr>
          <p:nvPr/>
        </p:nvCxnSpPr>
        <p:spPr>
          <a:xfrm>
            <a:off x="1391619" y="5403393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14">
            <a:extLst>
              <a:ext uri="{FF2B5EF4-FFF2-40B4-BE49-F238E27FC236}">
                <a16:creationId xmlns:a16="http://schemas.microsoft.com/office/drawing/2014/main" id="{F5A9BA99-762D-E786-F2E1-0EA87BFC7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375" y="3646170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42" name="Oval 10">
            <a:extLst>
              <a:ext uri="{FF2B5EF4-FFF2-40B4-BE49-F238E27FC236}">
                <a16:creationId xmlns:a16="http://schemas.microsoft.com/office/drawing/2014/main" id="{5ACC919B-4160-0BE6-BEBB-FC0D9E066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6008" y="3647043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44" name="Oval 14">
            <a:extLst>
              <a:ext uri="{FF2B5EF4-FFF2-40B4-BE49-F238E27FC236}">
                <a16:creationId xmlns:a16="http://schemas.microsoft.com/office/drawing/2014/main" id="{6E8E97B9-3D11-BAC5-3D1A-B87D02EE8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532" y="3863073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45" name="Oval 13">
            <a:extLst>
              <a:ext uri="{FF2B5EF4-FFF2-40B4-BE49-F238E27FC236}">
                <a16:creationId xmlns:a16="http://schemas.microsoft.com/office/drawing/2014/main" id="{285262A1-5EFA-1445-4171-126F8F041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2299" y="4690041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46" name="Oval 10">
            <a:extLst>
              <a:ext uri="{FF2B5EF4-FFF2-40B4-BE49-F238E27FC236}">
                <a16:creationId xmlns:a16="http://schemas.microsoft.com/office/drawing/2014/main" id="{DB0370D3-7BE5-C2B8-3338-6C19C59A8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6260" y="4677695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47" name="Oval 14">
            <a:extLst>
              <a:ext uri="{FF2B5EF4-FFF2-40B4-BE49-F238E27FC236}">
                <a16:creationId xmlns:a16="http://schemas.microsoft.com/office/drawing/2014/main" id="{A19C3CDB-91B1-439D-D6D7-1F6EE849D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784" y="4893725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49" name="Oval 13">
            <a:extLst>
              <a:ext uri="{FF2B5EF4-FFF2-40B4-BE49-F238E27FC236}">
                <a16:creationId xmlns:a16="http://schemas.microsoft.com/office/drawing/2014/main" id="{277A59E4-6922-E626-79C6-1CE7865E3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2609" y="3881371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53" name="Oval 14">
            <a:extLst>
              <a:ext uri="{FF2B5EF4-FFF2-40B4-BE49-F238E27FC236}">
                <a16:creationId xmlns:a16="http://schemas.microsoft.com/office/drawing/2014/main" id="{CF53479E-039E-705B-1A04-A39919F58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095" y="5132054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55" name="Oval 13">
            <a:extLst>
              <a:ext uri="{FF2B5EF4-FFF2-40B4-BE49-F238E27FC236}">
                <a16:creationId xmlns:a16="http://schemas.microsoft.com/office/drawing/2014/main" id="{3E2FA022-D2D6-6C82-CDC3-00C80A7C0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658" y="4929019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62" name="Oval 11">
            <a:extLst>
              <a:ext uri="{FF2B5EF4-FFF2-40B4-BE49-F238E27FC236}">
                <a16:creationId xmlns:a16="http://schemas.microsoft.com/office/drawing/2014/main" id="{EB59248A-689F-1BAA-EA9B-84118C2A6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8056" y="387672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3" name="Oval 11">
            <a:extLst>
              <a:ext uri="{FF2B5EF4-FFF2-40B4-BE49-F238E27FC236}">
                <a16:creationId xmlns:a16="http://schemas.microsoft.com/office/drawing/2014/main" id="{AC3E8E93-833E-3AB5-1124-87A7EDC0E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882" y="4097611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4" name="Oval 11">
            <a:extLst>
              <a:ext uri="{FF2B5EF4-FFF2-40B4-BE49-F238E27FC236}">
                <a16:creationId xmlns:a16="http://schemas.microsoft.com/office/drawing/2014/main" id="{292F768B-61B1-DADD-EF16-3CA676828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785" y="4673021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5" name="Oval 11">
            <a:extLst>
              <a:ext uri="{FF2B5EF4-FFF2-40B4-BE49-F238E27FC236}">
                <a16:creationId xmlns:a16="http://schemas.microsoft.com/office/drawing/2014/main" id="{2283441F-E7EE-7BD6-7583-80419939C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785" y="491039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8" name="Oval 11">
            <a:extLst>
              <a:ext uri="{FF2B5EF4-FFF2-40B4-BE49-F238E27FC236}">
                <a16:creationId xmlns:a16="http://schemas.microsoft.com/office/drawing/2014/main" id="{B81C4E26-41CA-C832-B649-2454F33FA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5611" y="5143189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72" name="Oval 11">
            <a:extLst>
              <a:ext uri="{FF2B5EF4-FFF2-40B4-BE49-F238E27FC236}">
                <a16:creationId xmlns:a16="http://schemas.microsoft.com/office/drawing/2014/main" id="{5D878CEF-0335-F764-BD21-57632D2BB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6783" y="362944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74" name="Oval 10">
            <a:extLst>
              <a:ext uri="{FF2B5EF4-FFF2-40B4-BE49-F238E27FC236}">
                <a16:creationId xmlns:a16="http://schemas.microsoft.com/office/drawing/2014/main" id="{9F23E25C-51CE-B893-67B7-66BB2E226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6205" y="3878291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75" name="Oval 13">
            <a:extLst>
              <a:ext uri="{FF2B5EF4-FFF2-40B4-BE49-F238E27FC236}">
                <a16:creationId xmlns:a16="http://schemas.microsoft.com/office/drawing/2014/main" id="{D3C8CECF-ABF6-6FA4-2571-7CD2BC5B8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3338" y="4091425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86" name="Oval 10">
            <a:extLst>
              <a:ext uri="{FF2B5EF4-FFF2-40B4-BE49-F238E27FC236}">
                <a16:creationId xmlns:a16="http://schemas.microsoft.com/office/drawing/2014/main" id="{34FEDB77-2828-3343-C106-58185CDCE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5578" y="5156891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88" name="Oval 11">
            <a:extLst>
              <a:ext uri="{FF2B5EF4-FFF2-40B4-BE49-F238E27FC236}">
                <a16:creationId xmlns:a16="http://schemas.microsoft.com/office/drawing/2014/main" id="{0029A721-82B2-0098-485C-7834B7BAF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8052" y="4696640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4" name="Oval 10">
            <a:extLst>
              <a:ext uri="{FF2B5EF4-FFF2-40B4-BE49-F238E27FC236}">
                <a16:creationId xmlns:a16="http://schemas.microsoft.com/office/drawing/2014/main" id="{89E77FA3-56AB-1503-9F15-89F6B6FE0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7474" y="4945484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07" name="Oval 13">
            <a:extLst>
              <a:ext uri="{FF2B5EF4-FFF2-40B4-BE49-F238E27FC236}">
                <a16:creationId xmlns:a16="http://schemas.microsoft.com/office/drawing/2014/main" id="{801ED476-4593-D62A-9A19-A1CE4E405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4607" y="5158618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726544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34EE2-871B-54BD-5444-B58D206F1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A050-422C-6C8C-16C9-3EAFE57260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64D0DB-9862-3D52-61F3-CD342C9F7D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914CD9-A159-62E2-1BF1-091804164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5" y="1780"/>
            <a:ext cx="12192000" cy="6858000"/>
          </a:xfrm>
          <a:prstGeom prst="rect">
            <a:avLst/>
          </a:prstGeom>
          <a:ln w="41275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5E7C92A-6DDF-6536-BD9B-F35F55A2BC03}"/>
              </a:ext>
            </a:extLst>
          </p:cNvPr>
          <p:cNvSpPr txBox="1">
            <a:spLocks/>
          </p:cNvSpPr>
          <p:nvPr/>
        </p:nvSpPr>
        <p:spPr>
          <a:xfrm>
            <a:off x="457200" y="162000"/>
            <a:ext cx="8992800" cy="83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BF4039-DF60-6F4B-D701-DA1D921787CC}"/>
              </a:ext>
            </a:extLst>
          </p:cNvPr>
          <p:cNvSpPr txBox="1"/>
          <p:nvPr/>
        </p:nvSpPr>
        <p:spPr>
          <a:xfrm>
            <a:off x="1826821" y="316190"/>
            <a:ext cx="8538358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Proposed Decision Authority Matrix for processes within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6AE666ED-8FE7-AF58-2AEA-C33B6424070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540" y="1546641"/>
            <a:ext cx="1968856" cy="4088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95791" rIns="95791" bIns="95791" anchor="b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77" name="Rectangle 9">
            <a:extLst>
              <a:ext uri="{FF2B5EF4-FFF2-40B4-BE49-F238E27FC236}">
                <a16:creationId xmlns:a16="http://schemas.microsoft.com/office/drawing/2014/main" id="{17758619-1EC1-A0E4-1512-68EF75EB2C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94538" y="1582214"/>
            <a:ext cx="914400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Audit</a:t>
            </a: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47D7E6FE-0C19-5373-9153-B22226EF9E79}"/>
              </a:ext>
            </a:extLst>
          </p:cNvPr>
          <p:cNvSpPr>
            <a:spLocks noChangeArrowheads="1"/>
          </p:cNvSpPr>
          <p:nvPr/>
        </p:nvSpPr>
        <p:spPr bwMode="gray">
          <a:xfrm>
            <a:off x="8353257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Finance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3C6E4731-0848-E243-F1E4-86B107ED6137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85948" y="1582214"/>
            <a:ext cx="517573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BU</a:t>
            </a:r>
          </a:p>
        </p:txBody>
      </p:sp>
      <p:sp>
        <p:nvSpPr>
          <p:cNvPr id="80" name="Rectangle 15">
            <a:extLst>
              <a:ext uri="{FF2B5EF4-FFF2-40B4-BE49-F238E27FC236}">
                <a16:creationId xmlns:a16="http://schemas.microsoft.com/office/drawing/2014/main" id="{22FA15DF-058A-A7E7-280B-BBEE18629521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73521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CEO</a:t>
            </a: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0962CA0E-58D8-3B42-01B4-A509B1AF89B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64706" y="1586748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COO</a:t>
            </a:r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CA3D3460-AFF7-C886-C608-C7C08F02F679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582214"/>
            <a:ext cx="914400" cy="370745"/>
          </a:xfrm>
          <a:prstGeom prst="rect">
            <a:avLst/>
          </a:prstGeom>
          <a:solidFill>
            <a:srgbClr val="B5CECD"/>
          </a:solidFill>
          <a:ln w="6350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BoD</a:t>
            </a:r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DDE08865-CCCF-25F0-0871-7C066F803BCC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18445" y="1587933"/>
            <a:ext cx="901671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Nom. &amp; Rem.</a:t>
            </a:r>
          </a:p>
        </p:txBody>
      </p:sp>
      <p:sp>
        <p:nvSpPr>
          <p:cNvPr id="87" name="Rectangle 5">
            <a:extLst>
              <a:ext uri="{FF2B5EF4-FFF2-40B4-BE49-F238E27FC236}">
                <a16:creationId xmlns:a16="http://schemas.microsoft.com/office/drawing/2014/main" id="{4E3AF0DB-097A-C4A8-7EBD-F3B1B6451D94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011140"/>
            <a:ext cx="4104011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Board &amp; Committes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B171512-EE45-CBF3-E81A-7FCC2C3A1322}"/>
              </a:ext>
            </a:extLst>
          </p:cNvPr>
          <p:cNvCxnSpPr>
            <a:cxnSpLocks/>
          </p:cNvCxnSpPr>
          <p:nvPr/>
        </p:nvCxnSpPr>
        <p:spPr>
          <a:xfrm>
            <a:off x="10095430" y="1240069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9FD93E5-0AF4-B52B-131B-84293B407480}"/>
              </a:ext>
            </a:extLst>
          </p:cNvPr>
          <p:cNvCxnSpPr>
            <a:cxnSpLocks/>
          </p:cNvCxnSpPr>
          <p:nvPr/>
        </p:nvCxnSpPr>
        <p:spPr>
          <a:xfrm>
            <a:off x="3300864" y="1475307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351">
            <a:extLst>
              <a:ext uri="{FF2B5EF4-FFF2-40B4-BE49-F238E27FC236}">
                <a16:creationId xmlns:a16="http://schemas.microsoft.com/office/drawing/2014/main" id="{39A63EF6-81D2-F883-3229-905CCF310183}"/>
              </a:ext>
            </a:extLst>
          </p:cNvPr>
          <p:cNvSpPr/>
          <p:nvPr/>
        </p:nvSpPr>
        <p:spPr>
          <a:xfrm>
            <a:off x="312348" y="1932607"/>
            <a:ext cx="679244" cy="383334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</a:rPr>
              <a:t>HR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0E53515C-F9FE-3598-3009-E25685538ED8}"/>
              </a:ext>
            </a:extLst>
          </p:cNvPr>
          <p:cNvCxnSpPr>
            <a:cxnSpLocks/>
          </p:cNvCxnSpPr>
          <p:nvPr/>
        </p:nvCxnSpPr>
        <p:spPr>
          <a:xfrm>
            <a:off x="4294254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878BE49-0BE5-97E4-FF99-682C8A38EF7E}"/>
              </a:ext>
            </a:extLst>
          </p:cNvPr>
          <p:cNvCxnSpPr>
            <a:cxnSpLocks/>
          </p:cNvCxnSpPr>
          <p:nvPr/>
        </p:nvCxnSpPr>
        <p:spPr>
          <a:xfrm flipH="1">
            <a:off x="5359980" y="1475307"/>
            <a:ext cx="24723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263A468-AA11-22A8-7AB8-A4BF0739A7E1}"/>
              </a:ext>
            </a:extLst>
          </p:cNvPr>
          <p:cNvCxnSpPr>
            <a:cxnSpLocks/>
          </p:cNvCxnSpPr>
          <p:nvPr/>
        </p:nvCxnSpPr>
        <p:spPr>
          <a:xfrm flipH="1">
            <a:off x="6448610" y="1475307"/>
            <a:ext cx="8404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425493C-36B7-D746-0CD2-F4970E7E493C}"/>
              </a:ext>
            </a:extLst>
          </p:cNvPr>
          <p:cNvCxnSpPr>
            <a:cxnSpLocks/>
          </p:cNvCxnSpPr>
          <p:nvPr/>
        </p:nvCxnSpPr>
        <p:spPr>
          <a:xfrm>
            <a:off x="8895413" y="1475307"/>
            <a:ext cx="0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D4610CBD-79A8-B001-DC4B-AE3314E7C8E5}"/>
              </a:ext>
            </a:extLst>
          </p:cNvPr>
          <p:cNvCxnSpPr>
            <a:cxnSpLocks/>
          </p:cNvCxnSpPr>
          <p:nvPr/>
        </p:nvCxnSpPr>
        <p:spPr>
          <a:xfrm>
            <a:off x="11516167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9C3CD407-1011-9F88-3D1C-7210CA2FBF4A}"/>
              </a:ext>
            </a:extLst>
          </p:cNvPr>
          <p:cNvCxnSpPr>
            <a:cxnSpLocks/>
          </p:cNvCxnSpPr>
          <p:nvPr/>
        </p:nvCxnSpPr>
        <p:spPr>
          <a:xfrm>
            <a:off x="10782127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76DC638-02AC-1B8D-BF30-7AFA624FC370}"/>
              </a:ext>
            </a:extLst>
          </p:cNvPr>
          <p:cNvCxnSpPr>
            <a:cxnSpLocks/>
          </p:cNvCxnSpPr>
          <p:nvPr/>
        </p:nvCxnSpPr>
        <p:spPr>
          <a:xfrm flipH="1">
            <a:off x="8326363" y="1475307"/>
            <a:ext cx="1284" cy="4240019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B59DC64-C38F-129E-C3F8-D57EB92D287A}"/>
              </a:ext>
            </a:extLst>
          </p:cNvPr>
          <p:cNvCxnSpPr>
            <a:cxnSpLocks/>
          </p:cNvCxnSpPr>
          <p:nvPr/>
        </p:nvCxnSpPr>
        <p:spPr>
          <a:xfrm>
            <a:off x="9521033" y="1475307"/>
            <a:ext cx="0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7">
            <a:extLst>
              <a:ext uri="{FF2B5EF4-FFF2-40B4-BE49-F238E27FC236}">
                <a16:creationId xmlns:a16="http://schemas.microsoft.com/office/drawing/2014/main" id="{5EC4F338-57BF-945B-DC1B-5C88B1DA926A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32993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>
                <a:solidFill>
                  <a:srgbClr val="000000"/>
                </a:solidFill>
                <a:cs typeface="Arial" pitchFamily="34" charset="0"/>
              </a:rPr>
              <a:t>HR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1" name="Rectangle 17">
            <a:extLst>
              <a:ext uri="{FF2B5EF4-FFF2-40B4-BE49-F238E27FC236}">
                <a16:creationId xmlns:a16="http://schemas.microsoft.com/office/drawing/2014/main" id="{D219D461-CD2D-7512-01FE-C1219205EC71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54919" y="1571404"/>
            <a:ext cx="517573" cy="391517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8288" rIns="0" bIns="18288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Perf. </a:t>
            </a:r>
          </a:p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Mgmnt</a:t>
            </a:r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4C438681-E45E-0F6E-581A-8303546BACA3}"/>
              </a:ext>
            </a:extLst>
          </p:cNvPr>
          <p:cNvCxnSpPr>
            <a:cxnSpLocks/>
          </p:cNvCxnSpPr>
          <p:nvPr/>
        </p:nvCxnSpPr>
        <p:spPr>
          <a:xfrm>
            <a:off x="10103885" y="1462525"/>
            <a:ext cx="0" cy="4163006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5">
            <a:extLst>
              <a:ext uri="{FF2B5EF4-FFF2-40B4-BE49-F238E27FC236}">
                <a16:creationId xmlns:a16="http://schemas.microsoft.com/office/drawing/2014/main" id="{A68C9AFD-A42D-A10A-8F4B-3ECD90324536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61644" y="1038381"/>
            <a:ext cx="3750458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organization</a:t>
            </a:r>
          </a:p>
        </p:txBody>
      </p:sp>
      <p:sp>
        <p:nvSpPr>
          <p:cNvPr id="127" name="Rectangle 11">
            <a:extLst>
              <a:ext uri="{FF2B5EF4-FFF2-40B4-BE49-F238E27FC236}">
                <a16:creationId xmlns:a16="http://schemas.microsoft.com/office/drawing/2014/main" id="{49A20EE4-34AB-22B2-3B22-8452C628BB0E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74756" y="1582213"/>
            <a:ext cx="914400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Excom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F6551A42-CC39-2DFB-0B27-19852B6DB39F}"/>
              </a:ext>
            </a:extLst>
          </p:cNvPr>
          <p:cNvCxnSpPr>
            <a:cxnSpLocks/>
          </p:cNvCxnSpPr>
          <p:nvPr/>
        </p:nvCxnSpPr>
        <p:spPr>
          <a:xfrm>
            <a:off x="7577526" y="1497082"/>
            <a:ext cx="10453" cy="4163302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51A28B2A-A67F-B7A7-0167-78C7B94D3A91}"/>
              </a:ext>
            </a:extLst>
          </p:cNvPr>
          <p:cNvCxnSpPr/>
          <p:nvPr/>
        </p:nvCxnSpPr>
        <p:spPr>
          <a:xfrm flipH="1">
            <a:off x="3307975" y="5744179"/>
            <a:ext cx="8204127" cy="21775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0">
            <a:extLst>
              <a:ext uri="{FF2B5EF4-FFF2-40B4-BE49-F238E27FC236}">
                <a16:creationId xmlns:a16="http://schemas.microsoft.com/office/drawing/2014/main" id="{FFDB457E-C358-C5FA-80DF-DB420DAA8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36" y="5884267"/>
            <a:ext cx="274320" cy="27432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63" name="Oval 11">
            <a:extLst>
              <a:ext uri="{FF2B5EF4-FFF2-40B4-BE49-F238E27FC236}">
                <a16:creationId xmlns:a16="http://schemas.microsoft.com/office/drawing/2014/main" id="{6BB6F670-A343-D8D1-55A5-D628DFB4D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384" y="5894522"/>
            <a:ext cx="274320" cy="27432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64" name="Oval 12">
            <a:extLst>
              <a:ext uri="{FF2B5EF4-FFF2-40B4-BE49-F238E27FC236}">
                <a16:creationId xmlns:a16="http://schemas.microsoft.com/office/drawing/2014/main" id="{4D050C5B-C356-D6D6-0234-412412867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604" y="5894522"/>
            <a:ext cx="274320" cy="27432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RV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6" name="Oval 13">
            <a:extLst>
              <a:ext uri="{FF2B5EF4-FFF2-40B4-BE49-F238E27FC236}">
                <a16:creationId xmlns:a16="http://schemas.microsoft.com/office/drawing/2014/main" id="{769D50DB-2B0E-D7B3-BA58-37FD45E1C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585" y="5902236"/>
            <a:ext cx="274320" cy="27432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7" name="Oval 14">
            <a:extLst>
              <a:ext uri="{FF2B5EF4-FFF2-40B4-BE49-F238E27FC236}">
                <a16:creationId xmlns:a16="http://schemas.microsoft.com/office/drawing/2014/main" id="{6C1E2FCE-32EF-974C-2BB0-B791A5A4E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236" y="5884267"/>
            <a:ext cx="274320" cy="27432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CFE4BDA-12D3-3482-BFB7-73713F28532C}"/>
              </a:ext>
            </a:extLst>
          </p:cNvPr>
          <p:cNvSpPr/>
          <p:nvPr/>
        </p:nvSpPr>
        <p:spPr>
          <a:xfrm>
            <a:off x="3158834" y="5849749"/>
            <a:ext cx="8448255" cy="350358"/>
          </a:xfrm>
          <a:prstGeom prst="rect">
            <a:avLst/>
          </a:prstGeom>
          <a:noFill/>
          <a:ln w="25400">
            <a:solidFill>
              <a:srgbClr val="B5CE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E8527A1A-6DFC-CA65-844B-2953F652640B}"/>
              </a:ext>
            </a:extLst>
          </p:cNvPr>
          <p:cNvSpPr txBox="1"/>
          <p:nvPr/>
        </p:nvSpPr>
        <p:spPr>
          <a:xfrm>
            <a:off x="3515714" y="5899446"/>
            <a:ext cx="115551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/>
              <a:t>Design</a:t>
            </a:r>
            <a:endParaRPr lang="en-US" sz="16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FB1D9A9-DD89-630D-E0AC-51996D80E5B4}"/>
              </a:ext>
            </a:extLst>
          </p:cNvPr>
          <p:cNvSpPr txBox="1"/>
          <p:nvPr/>
        </p:nvSpPr>
        <p:spPr>
          <a:xfrm>
            <a:off x="4970704" y="5884267"/>
            <a:ext cx="1205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74CF"/>
                </a:solidFill>
              </a:rPr>
              <a:t>Support / Input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8449D70-DA1E-6072-4B36-DE13568F249A}"/>
              </a:ext>
            </a:extLst>
          </p:cNvPr>
          <p:cNvSpPr txBox="1"/>
          <p:nvPr/>
        </p:nvSpPr>
        <p:spPr>
          <a:xfrm>
            <a:off x="6712924" y="5886588"/>
            <a:ext cx="1471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299"/>
                </a:solidFill>
              </a:rPr>
              <a:t>Review / Validate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59DE9613-C402-3DE5-93E4-109377395AA7}"/>
              </a:ext>
            </a:extLst>
          </p:cNvPr>
          <p:cNvSpPr txBox="1"/>
          <p:nvPr/>
        </p:nvSpPr>
        <p:spPr>
          <a:xfrm>
            <a:off x="8761793" y="5862342"/>
            <a:ext cx="688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9B3A"/>
                </a:solidFill>
              </a:rPr>
              <a:t>Endorse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FE53152A-7E43-CD60-658F-EAA44F140E4D}"/>
              </a:ext>
            </a:extLst>
          </p:cNvPr>
          <p:cNvSpPr txBox="1"/>
          <p:nvPr/>
        </p:nvSpPr>
        <p:spPr>
          <a:xfrm>
            <a:off x="10053441" y="5884268"/>
            <a:ext cx="120846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5E6970"/>
                </a:solidFill>
              </a:rPr>
              <a:t>Approve</a:t>
            </a:r>
          </a:p>
        </p:txBody>
      </p:sp>
      <p:sp>
        <p:nvSpPr>
          <p:cNvPr id="228" name="Slide Number Placeholder 217">
            <a:extLst>
              <a:ext uri="{FF2B5EF4-FFF2-40B4-BE49-F238E27FC236}">
                <a16:creationId xmlns:a16="http://schemas.microsoft.com/office/drawing/2014/main" id="{F7CEFFC2-BC14-A277-3472-E17719F2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13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199FFB-0A61-0112-EA8F-4D9711755629}"/>
              </a:ext>
            </a:extLst>
          </p:cNvPr>
          <p:cNvCxnSpPr>
            <a:cxnSpLocks/>
          </p:cNvCxnSpPr>
          <p:nvPr/>
        </p:nvCxnSpPr>
        <p:spPr>
          <a:xfrm>
            <a:off x="1253186" y="3183718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2">
            <a:extLst>
              <a:ext uri="{FF2B5EF4-FFF2-40B4-BE49-F238E27FC236}">
                <a16:creationId xmlns:a16="http://schemas.microsoft.com/office/drawing/2014/main" id="{5E18E6F8-083D-CE74-F682-647D659854D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4014" y="1997850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71" name="Oval 11">
            <a:extLst>
              <a:ext uri="{FF2B5EF4-FFF2-40B4-BE49-F238E27FC236}">
                <a16:creationId xmlns:a16="http://schemas.microsoft.com/office/drawing/2014/main" id="{DFCEB634-9F0E-8A26-3C37-E4ED54E1E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0993" y="2969105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5" name="Oval 11">
            <a:extLst>
              <a:ext uri="{FF2B5EF4-FFF2-40B4-BE49-F238E27FC236}">
                <a16:creationId xmlns:a16="http://schemas.microsoft.com/office/drawing/2014/main" id="{6EA3A1F6-E34D-72C2-38F9-F2C19242B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3369" y="296386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6" name="Oval 11">
            <a:extLst>
              <a:ext uri="{FF2B5EF4-FFF2-40B4-BE49-F238E27FC236}">
                <a16:creationId xmlns:a16="http://schemas.microsoft.com/office/drawing/2014/main" id="{FB884D76-3D76-1821-2201-CDABD1638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5832" y="296103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1836D85-6145-6356-E0C8-3C2391483BCC}"/>
              </a:ext>
            </a:extLst>
          </p:cNvPr>
          <p:cNvCxnSpPr>
            <a:cxnSpLocks/>
          </p:cNvCxnSpPr>
          <p:nvPr/>
        </p:nvCxnSpPr>
        <p:spPr>
          <a:xfrm>
            <a:off x="1277854" y="3824695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70">
            <a:extLst>
              <a:ext uri="{FF2B5EF4-FFF2-40B4-BE49-F238E27FC236}">
                <a16:creationId xmlns:a16="http://schemas.microsoft.com/office/drawing/2014/main" id="{829A8B26-EA7F-9EA0-3408-2D9E3A6CB9E9}"/>
              </a:ext>
            </a:extLst>
          </p:cNvPr>
          <p:cNvSpPr/>
          <p:nvPr/>
        </p:nvSpPr>
        <p:spPr>
          <a:xfrm>
            <a:off x="2297534" y="2294343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</a:t>
            </a:r>
          </a:p>
        </p:txBody>
      </p:sp>
      <p:sp>
        <p:nvSpPr>
          <p:cNvPr id="16" name="Rounded Rectangle 170">
            <a:extLst>
              <a:ext uri="{FF2B5EF4-FFF2-40B4-BE49-F238E27FC236}">
                <a16:creationId xmlns:a16="http://schemas.microsoft.com/office/drawing/2014/main" id="{1D47965E-EF43-E16B-FA3D-021AA67CF5D3}"/>
              </a:ext>
            </a:extLst>
          </p:cNvPr>
          <p:cNvSpPr/>
          <p:nvPr/>
        </p:nvSpPr>
        <p:spPr>
          <a:xfrm>
            <a:off x="2307810" y="2516971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</a:t>
            </a:r>
          </a:p>
        </p:txBody>
      </p:sp>
      <p:sp>
        <p:nvSpPr>
          <p:cNvPr id="17" name="Rounded Rectangle 170">
            <a:extLst>
              <a:ext uri="{FF2B5EF4-FFF2-40B4-BE49-F238E27FC236}">
                <a16:creationId xmlns:a16="http://schemas.microsoft.com/office/drawing/2014/main" id="{83105642-6AC7-8B7B-6D2B-8AF88CD8720C}"/>
              </a:ext>
            </a:extLst>
          </p:cNvPr>
          <p:cNvSpPr/>
          <p:nvPr/>
        </p:nvSpPr>
        <p:spPr>
          <a:xfrm>
            <a:off x="2304952" y="2737438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L3</a:t>
            </a:r>
          </a:p>
        </p:txBody>
      </p:sp>
      <p:sp>
        <p:nvSpPr>
          <p:cNvPr id="32" name="Rounded Rectangle 1320">
            <a:extLst>
              <a:ext uri="{FF2B5EF4-FFF2-40B4-BE49-F238E27FC236}">
                <a16:creationId xmlns:a16="http://schemas.microsoft.com/office/drawing/2014/main" id="{A5289683-1347-EDAB-97E6-0B892541C635}"/>
              </a:ext>
            </a:extLst>
          </p:cNvPr>
          <p:cNvSpPr/>
          <p:nvPr/>
        </p:nvSpPr>
        <p:spPr>
          <a:xfrm>
            <a:off x="1263764" y="2022788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Promotion and demotion</a:t>
            </a:r>
          </a:p>
        </p:txBody>
      </p:sp>
      <p:sp>
        <p:nvSpPr>
          <p:cNvPr id="66" name="Oval 14">
            <a:extLst>
              <a:ext uri="{FF2B5EF4-FFF2-40B4-BE49-F238E27FC236}">
                <a16:creationId xmlns:a16="http://schemas.microsoft.com/office/drawing/2014/main" id="{814D62BC-29BF-3CB7-86BE-4806D071C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0419" y="2283183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33" name="Oval 11">
            <a:extLst>
              <a:ext uri="{FF2B5EF4-FFF2-40B4-BE49-F238E27FC236}">
                <a16:creationId xmlns:a16="http://schemas.microsoft.com/office/drawing/2014/main" id="{4CCE2ACF-783E-E07D-8227-8F1382398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539" y="423284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4" name="Oval 11">
            <a:extLst>
              <a:ext uri="{FF2B5EF4-FFF2-40B4-BE49-F238E27FC236}">
                <a16:creationId xmlns:a16="http://schemas.microsoft.com/office/drawing/2014/main" id="{00845BF4-AA09-4211-4024-71F6788CD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7584" y="422575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5" name="Oval 11">
            <a:extLst>
              <a:ext uri="{FF2B5EF4-FFF2-40B4-BE49-F238E27FC236}">
                <a16:creationId xmlns:a16="http://schemas.microsoft.com/office/drawing/2014/main" id="{E53FBBD9-B218-04D4-6990-F14B1FE0A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2999" y="422575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6" name="Oval 11">
            <a:extLst>
              <a:ext uri="{FF2B5EF4-FFF2-40B4-BE49-F238E27FC236}">
                <a16:creationId xmlns:a16="http://schemas.microsoft.com/office/drawing/2014/main" id="{952211E2-B355-B039-0EAF-E9D9557D1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5324" y="5202312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7" name="Oval 11">
            <a:extLst>
              <a:ext uri="{FF2B5EF4-FFF2-40B4-BE49-F238E27FC236}">
                <a16:creationId xmlns:a16="http://schemas.microsoft.com/office/drawing/2014/main" id="{2353FCF4-F60D-5D46-85F6-85516986B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3369" y="519522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8" name="Oval 11">
            <a:extLst>
              <a:ext uri="{FF2B5EF4-FFF2-40B4-BE49-F238E27FC236}">
                <a16:creationId xmlns:a16="http://schemas.microsoft.com/office/drawing/2014/main" id="{33341444-E085-FF8C-6901-6345C569B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8784" y="519522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0" name="Oval 13">
            <a:extLst>
              <a:ext uri="{FF2B5EF4-FFF2-40B4-BE49-F238E27FC236}">
                <a16:creationId xmlns:a16="http://schemas.microsoft.com/office/drawing/2014/main" id="{04EFEFD3-D7B9-6B7C-1687-ACD8799BD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1047" y="2298123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1" name="Oval 14">
            <a:extLst>
              <a:ext uri="{FF2B5EF4-FFF2-40B4-BE49-F238E27FC236}">
                <a16:creationId xmlns:a16="http://schemas.microsoft.com/office/drawing/2014/main" id="{D7424EE4-6A13-BF2F-F038-D47E843ED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9791" y="2745000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3" name="Oval 13">
            <a:extLst>
              <a:ext uri="{FF2B5EF4-FFF2-40B4-BE49-F238E27FC236}">
                <a16:creationId xmlns:a16="http://schemas.microsoft.com/office/drawing/2014/main" id="{1ACF8711-5EC4-751F-1B25-77AD1B866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2615" y="2747043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24" name="Oval 11">
            <a:extLst>
              <a:ext uri="{FF2B5EF4-FFF2-40B4-BE49-F238E27FC236}">
                <a16:creationId xmlns:a16="http://schemas.microsoft.com/office/drawing/2014/main" id="{8FAD8D0F-2167-CC1A-DEBD-125AA52B8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4081" y="2973981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26" name="Oval 10">
            <a:extLst>
              <a:ext uri="{FF2B5EF4-FFF2-40B4-BE49-F238E27FC236}">
                <a16:creationId xmlns:a16="http://schemas.microsoft.com/office/drawing/2014/main" id="{375B812C-8CB3-1468-AD12-4B956246A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5399" y="2291494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7" name="Oval 10">
            <a:extLst>
              <a:ext uri="{FF2B5EF4-FFF2-40B4-BE49-F238E27FC236}">
                <a16:creationId xmlns:a16="http://schemas.microsoft.com/office/drawing/2014/main" id="{12FED637-91BF-99BE-1ACB-750A096B1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09" y="2967448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9" name="Oval 14">
            <a:extLst>
              <a:ext uri="{FF2B5EF4-FFF2-40B4-BE49-F238E27FC236}">
                <a16:creationId xmlns:a16="http://schemas.microsoft.com/office/drawing/2014/main" id="{5F7358F5-4842-DA67-CE82-3F3D8C32C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1446" y="2954099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B598D81-148F-006B-B6E7-E52B1D3F047B}"/>
              </a:ext>
            </a:extLst>
          </p:cNvPr>
          <p:cNvCxnSpPr>
            <a:cxnSpLocks/>
          </p:cNvCxnSpPr>
          <p:nvPr/>
        </p:nvCxnSpPr>
        <p:spPr>
          <a:xfrm>
            <a:off x="1391619" y="5677713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70">
            <a:extLst>
              <a:ext uri="{FF2B5EF4-FFF2-40B4-BE49-F238E27FC236}">
                <a16:creationId xmlns:a16="http://schemas.microsoft.com/office/drawing/2014/main" id="{52602C0A-F405-55B5-6E0B-A13932F23942}"/>
              </a:ext>
            </a:extLst>
          </p:cNvPr>
          <p:cNvSpPr/>
          <p:nvPr/>
        </p:nvSpPr>
        <p:spPr>
          <a:xfrm>
            <a:off x="2304727" y="296610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L4 – L6</a:t>
            </a:r>
          </a:p>
        </p:txBody>
      </p:sp>
      <p:sp>
        <p:nvSpPr>
          <p:cNvPr id="14" name="Oval 14">
            <a:extLst>
              <a:ext uri="{FF2B5EF4-FFF2-40B4-BE49-F238E27FC236}">
                <a16:creationId xmlns:a16="http://schemas.microsoft.com/office/drawing/2014/main" id="{723BCF31-9A80-CD48-D1F9-0D8143C72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0419" y="2521846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30" name="Oval 13">
            <a:extLst>
              <a:ext uri="{FF2B5EF4-FFF2-40B4-BE49-F238E27FC236}">
                <a16:creationId xmlns:a16="http://schemas.microsoft.com/office/drawing/2014/main" id="{2335C4FE-F7D5-35FE-E4E3-C8A0D5D62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1047" y="2506212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1" name="Oval 13">
            <a:extLst>
              <a:ext uri="{FF2B5EF4-FFF2-40B4-BE49-F238E27FC236}">
                <a16:creationId xmlns:a16="http://schemas.microsoft.com/office/drawing/2014/main" id="{D06CC549-657F-F1EC-1A37-8088942B2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314" y="2518456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5" name="Oval 10">
            <a:extLst>
              <a:ext uri="{FF2B5EF4-FFF2-40B4-BE49-F238E27FC236}">
                <a16:creationId xmlns:a16="http://schemas.microsoft.com/office/drawing/2014/main" id="{3FA6817D-D18C-BC66-539B-C89F59A45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8842" y="2521303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38" name="Oval 10">
            <a:extLst>
              <a:ext uri="{FF2B5EF4-FFF2-40B4-BE49-F238E27FC236}">
                <a16:creationId xmlns:a16="http://schemas.microsoft.com/office/drawing/2014/main" id="{8B5BB819-8CF7-8CBF-D397-E69A27D2D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5399" y="2744898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54" name="Rounded Rectangle 1320">
            <a:extLst>
              <a:ext uri="{FF2B5EF4-FFF2-40B4-BE49-F238E27FC236}">
                <a16:creationId xmlns:a16="http://schemas.microsoft.com/office/drawing/2014/main" id="{0D5B4C6A-152F-418D-608E-0F7DB78F6C4B}"/>
              </a:ext>
            </a:extLst>
          </p:cNvPr>
          <p:cNvSpPr/>
          <p:nvPr/>
        </p:nvSpPr>
        <p:spPr>
          <a:xfrm>
            <a:off x="1263764" y="3223379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Transfer</a:t>
            </a:r>
            <a:r>
              <a:rPr lang="en-US" sz="1048" b="1" baseline="30000" dirty="0">
                <a:solidFill>
                  <a:srgbClr val="000000"/>
                </a:solidFill>
              </a:rPr>
              <a:t>1</a:t>
            </a:r>
            <a:r>
              <a:rPr lang="en-US" sz="1048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9" name="Oval 2">
            <a:extLst>
              <a:ext uri="{FF2B5EF4-FFF2-40B4-BE49-F238E27FC236}">
                <a16:creationId xmlns:a16="http://schemas.microsoft.com/office/drawing/2014/main" id="{470108D4-ABC2-61F4-740C-6D960ACC5CA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46802" y="3220117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109" name="Rounded Rectangle 170">
            <a:extLst>
              <a:ext uri="{FF2B5EF4-FFF2-40B4-BE49-F238E27FC236}">
                <a16:creationId xmlns:a16="http://schemas.microsoft.com/office/drawing/2014/main" id="{C6590054-3F30-1899-C8C2-97BFC8AF4857}"/>
              </a:ext>
            </a:extLst>
          </p:cNvPr>
          <p:cNvSpPr/>
          <p:nvPr/>
        </p:nvSpPr>
        <p:spPr>
          <a:xfrm>
            <a:off x="2301865" y="3509567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L4 – L6</a:t>
            </a:r>
          </a:p>
        </p:txBody>
      </p:sp>
      <p:sp>
        <p:nvSpPr>
          <p:cNvPr id="112" name="Rounded Rectangle 1320">
            <a:extLst>
              <a:ext uri="{FF2B5EF4-FFF2-40B4-BE49-F238E27FC236}">
                <a16:creationId xmlns:a16="http://schemas.microsoft.com/office/drawing/2014/main" id="{30153DA0-9B24-48D1-5C8A-B4938C979A23}"/>
              </a:ext>
            </a:extLst>
          </p:cNvPr>
          <p:cNvSpPr/>
          <p:nvPr/>
        </p:nvSpPr>
        <p:spPr>
          <a:xfrm>
            <a:off x="1263764" y="3760410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Disciplinary Action</a:t>
            </a:r>
          </a:p>
        </p:txBody>
      </p:sp>
      <p:sp>
        <p:nvSpPr>
          <p:cNvPr id="113" name="Rounded Rectangle 170">
            <a:extLst>
              <a:ext uri="{FF2B5EF4-FFF2-40B4-BE49-F238E27FC236}">
                <a16:creationId xmlns:a16="http://schemas.microsoft.com/office/drawing/2014/main" id="{609B7519-B311-7517-0B87-4CA9A5A98819}"/>
              </a:ext>
            </a:extLst>
          </p:cNvPr>
          <p:cNvSpPr/>
          <p:nvPr/>
        </p:nvSpPr>
        <p:spPr>
          <a:xfrm>
            <a:off x="2297044" y="4008660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L2 – L3</a:t>
            </a:r>
          </a:p>
        </p:txBody>
      </p:sp>
      <p:sp>
        <p:nvSpPr>
          <p:cNvPr id="114" name="Rounded Rectangle 170">
            <a:extLst>
              <a:ext uri="{FF2B5EF4-FFF2-40B4-BE49-F238E27FC236}">
                <a16:creationId xmlns:a16="http://schemas.microsoft.com/office/drawing/2014/main" id="{E90A30F5-42F2-AD7E-E55A-3770911881C0}"/>
              </a:ext>
            </a:extLst>
          </p:cNvPr>
          <p:cNvSpPr/>
          <p:nvPr/>
        </p:nvSpPr>
        <p:spPr>
          <a:xfrm>
            <a:off x="2297044" y="422767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L4 – L6</a:t>
            </a:r>
          </a:p>
        </p:txBody>
      </p:sp>
      <p:sp>
        <p:nvSpPr>
          <p:cNvPr id="115" name="Oval 2">
            <a:extLst>
              <a:ext uri="{FF2B5EF4-FFF2-40B4-BE49-F238E27FC236}">
                <a16:creationId xmlns:a16="http://schemas.microsoft.com/office/drawing/2014/main" id="{0B4CFC5E-00DD-77E6-3790-FC1E71F50217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37851" y="3751885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16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6F48A62F-7EA4-043D-1B19-43842DA3DE47}"/>
              </a:ext>
            </a:extLst>
          </p:cNvPr>
          <p:cNvCxnSpPr>
            <a:cxnSpLocks/>
          </p:cNvCxnSpPr>
          <p:nvPr/>
        </p:nvCxnSpPr>
        <p:spPr>
          <a:xfrm>
            <a:off x="1277665" y="4463264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ounded Rectangle 1320">
            <a:extLst>
              <a:ext uri="{FF2B5EF4-FFF2-40B4-BE49-F238E27FC236}">
                <a16:creationId xmlns:a16="http://schemas.microsoft.com/office/drawing/2014/main" id="{3BDD103B-ACB4-73BD-40CD-3211BDCF613B}"/>
              </a:ext>
            </a:extLst>
          </p:cNvPr>
          <p:cNvSpPr/>
          <p:nvPr/>
        </p:nvSpPr>
        <p:spPr>
          <a:xfrm>
            <a:off x="1250339" y="4506304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Termination</a:t>
            </a:r>
          </a:p>
        </p:txBody>
      </p:sp>
      <p:sp>
        <p:nvSpPr>
          <p:cNvPr id="120" name="Oval 2">
            <a:extLst>
              <a:ext uri="{FF2B5EF4-FFF2-40B4-BE49-F238E27FC236}">
                <a16:creationId xmlns:a16="http://schemas.microsoft.com/office/drawing/2014/main" id="{C3D61B7D-7A20-0E40-6EE3-DE4309A086C6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24426" y="4497779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17</a:t>
            </a:r>
          </a:p>
        </p:txBody>
      </p:sp>
      <p:sp>
        <p:nvSpPr>
          <p:cNvPr id="121" name="Rounded Rectangle 170">
            <a:extLst>
              <a:ext uri="{FF2B5EF4-FFF2-40B4-BE49-F238E27FC236}">
                <a16:creationId xmlns:a16="http://schemas.microsoft.com/office/drawing/2014/main" id="{C0BDBF15-CE17-C4AF-C250-01D9274FF850}"/>
              </a:ext>
            </a:extLst>
          </p:cNvPr>
          <p:cNvSpPr/>
          <p:nvPr/>
        </p:nvSpPr>
        <p:spPr>
          <a:xfrm>
            <a:off x="2283673" y="4759579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L1-L2</a:t>
            </a:r>
          </a:p>
        </p:txBody>
      </p:sp>
      <p:sp>
        <p:nvSpPr>
          <p:cNvPr id="122" name="Rounded Rectangle 170">
            <a:extLst>
              <a:ext uri="{FF2B5EF4-FFF2-40B4-BE49-F238E27FC236}">
                <a16:creationId xmlns:a16="http://schemas.microsoft.com/office/drawing/2014/main" id="{CE30D5D5-6464-13FB-77B8-5C371D4B2FB9}"/>
              </a:ext>
            </a:extLst>
          </p:cNvPr>
          <p:cNvSpPr/>
          <p:nvPr/>
        </p:nvSpPr>
        <p:spPr>
          <a:xfrm>
            <a:off x="2293949" y="4982207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L3</a:t>
            </a:r>
          </a:p>
        </p:txBody>
      </p:sp>
      <p:sp>
        <p:nvSpPr>
          <p:cNvPr id="123" name="Rounded Rectangle 170">
            <a:extLst>
              <a:ext uri="{FF2B5EF4-FFF2-40B4-BE49-F238E27FC236}">
                <a16:creationId xmlns:a16="http://schemas.microsoft.com/office/drawing/2014/main" id="{1EC197AB-E9C3-E56B-1212-E27B568F63DA}"/>
              </a:ext>
            </a:extLst>
          </p:cNvPr>
          <p:cNvSpPr/>
          <p:nvPr/>
        </p:nvSpPr>
        <p:spPr>
          <a:xfrm>
            <a:off x="2291091" y="5202674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L4-L5</a:t>
            </a:r>
          </a:p>
        </p:txBody>
      </p:sp>
      <p:sp>
        <p:nvSpPr>
          <p:cNvPr id="124" name="Rounded Rectangle 170">
            <a:extLst>
              <a:ext uri="{FF2B5EF4-FFF2-40B4-BE49-F238E27FC236}">
                <a16:creationId xmlns:a16="http://schemas.microsoft.com/office/drawing/2014/main" id="{2C61C56D-DA7C-0C1A-B9B9-8B5513592F3B}"/>
              </a:ext>
            </a:extLst>
          </p:cNvPr>
          <p:cNvSpPr/>
          <p:nvPr/>
        </p:nvSpPr>
        <p:spPr>
          <a:xfrm>
            <a:off x="2290866" y="5431340"/>
            <a:ext cx="900000" cy="187212"/>
          </a:xfrm>
          <a:prstGeom prst="roundRect">
            <a:avLst/>
          </a:prstGeom>
          <a:noFill/>
          <a:ln w="952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i="1" dirty="0">
                <a:solidFill>
                  <a:srgbClr val="000000"/>
                </a:solidFill>
              </a:rPr>
              <a:t>L6</a:t>
            </a:r>
          </a:p>
        </p:txBody>
      </p:sp>
      <p:sp>
        <p:nvSpPr>
          <p:cNvPr id="130" name="Oval 14">
            <a:extLst>
              <a:ext uri="{FF2B5EF4-FFF2-40B4-BE49-F238E27FC236}">
                <a16:creationId xmlns:a16="http://schemas.microsoft.com/office/drawing/2014/main" id="{29C2A2DD-DC79-B590-49CE-47D614A86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0700" y="3497989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31" name="Oval 13">
            <a:extLst>
              <a:ext uri="{FF2B5EF4-FFF2-40B4-BE49-F238E27FC236}">
                <a16:creationId xmlns:a16="http://schemas.microsoft.com/office/drawing/2014/main" id="{65B2ED5C-3B73-AB78-8DF6-499FC6055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3524" y="3500032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32" name="Oval 11">
            <a:extLst>
              <a:ext uri="{FF2B5EF4-FFF2-40B4-BE49-F238E27FC236}">
                <a16:creationId xmlns:a16="http://schemas.microsoft.com/office/drawing/2014/main" id="{A7C1FDFC-A835-7294-E782-0C3A023E7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3270" y="3497989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39" name="Oval 10">
            <a:extLst>
              <a:ext uri="{FF2B5EF4-FFF2-40B4-BE49-F238E27FC236}">
                <a16:creationId xmlns:a16="http://schemas.microsoft.com/office/drawing/2014/main" id="{A18E457E-7645-0407-7C42-820EBA15E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1569" y="3493957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40" name="Oval 11">
            <a:extLst>
              <a:ext uri="{FF2B5EF4-FFF2-40B4-BE49-F238E27FC236}">
                <a16:creationId xmlns:a16="http://schemas.microsoft.com/office/drawing/2014/main" id="{11C00191-36E2-5AE9-AB9C-AF3B3127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2689" y="350225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41" name="Oval 11">
            <a:extLst>
              <a:ext uri="{FF2B5EF4-FFF2-40B4-BE49-F238E27FC236}">
                <a16:creationId xmlns:a16="http://schemas.microsoft.com/office/drawing/2014/main" id="{7910EE85-0FFF-B818-B881-90469019A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5065" y="3497015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42" name="Oval 11">
            <a:extLst>
              <a:ext uri="{FF2B5EF4-FFF2-40B4-BE49-F238E27FC236}">
                <a16:creationId xmlns:a16="http://schemas.microsoft.com/office/drawing/2014/main" id="{ACFF04DE-0FDF-C8B3-8913-A5D443596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7528" y="349418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44" name="Oval 14">
            <a:extLst>
              <a:ext uri="{FF2B5EF4-FFF2-40B4-BE49-F238E27FC236}">
                <a16:creationId xmlns:a16="http://schemas.microsoft.com/office/drawing/2014/main" id="{95F753E4-C6C0-E6E6-FA5C-0687C3EA1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9110" y="4004952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45" name="Oval 13">
            <a:extLst>
              <a:ext uri="{FF2B5EF4-FFF2-40B4-BE49-F238E27FC236}">
                <a16:creationId xmlns:a16="http://schemas.microsoft.com/office/drawing/2014/main" id="{EBCE348E-B757-BE6A-D445-101142F9B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1934" y="4006995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46" name="Oval 10">
            <a:extLst>
              <a:ext uri="{FF2B5EF4-FFF2-40B4-BE49-F238E27FC236}">
                <a16:creationId xmlns:a16="http://schemas.microsoft.com/office/drawing/2014/main" id="{4998AEE9-B620-0168-CAF3-370302ECE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5399" y="3999263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47" name="Oval 11">
            <a:extLst>
              <a:ext uri="{FF2B5EF4-FFF2-40B4-BE49-F238E27FC236}">
                <a16:creationId xmlns:a16="http://schemas.microsoft.com/office/drawing/2014/main" id="{DEACF910-CD18-1E8D-ADC2-982FF768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4709" y="422985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48" name="Oval 14">
            <a:extLst>
              <a:ext uri="{FF2B5EF4-FFF2-40B4-BE49-F238E27FC236}">
                <a16:creationId xmlns:a16="http://schemas.microsoft.com/office/drawing/2014/main" id="{FB5947C3-0209-1D0D-3D40-E6946DCA9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6232" y="422217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49" name="Oval 10">
            <a:extLst>
              <a:ext uri="{FF2B5EF4-FFF2-40B4-BE49-F238E27FC236}">
                <a16:creationId xmlns:a16="http://schemas.microsoft.com/office/drawing/2014/main" id="{6BE74E7E-29AA-7B9B-EBCD-9600EB54D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3773" y="4222178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50" name="Oval 14">
            <a:extLst>
              <a:ext uri="{FF2B5EF4-FFF2-40B4-BE49-F238E27FC236}">
                <a16:creationId xmlns:a16="http://schemas.microsoft.com/office/drawing/2014/main" id="{E415A4D8-216A-2426-0E3D-D3B633FA1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8498" y="4767703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51" name="Oval 13">
            <a:extLst>
              <a:ext uri="{FF2B5EF4-FFF2-40B4-BE49-F238E27FC236}">
                <a16:creationId xmlns:a16="http://schemas.microsoft.com/office/drawing/2014/main" id="{D35C295A-3238-572A-E4EB-89A599C4F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4069" y="4768762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52" name="Oval 10">
            <a:extLst>
              <a:ext uri="{FF2B5EF4-FFF2-40B4-BE49-F238E27FC236}">
                <a16:creationId xmlns:a16="http://schemas.microsoft.com/office/drawing/2014/main" id="{45B3EBC5-527F-4B8C-CE34-40AAC825F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886" y="4750425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53" name="Oval 14">
            <a:extLst>
              <a:ext uri="{FF2B5EF4-FFF2-40B4-BE49-F238E27FC236}">
                <a16:creationId xmlns:a16="http://schemas.microsoft.com/office/drawing/2014/main" id="{E6B3F96D-D246-0910-EDCC-B74554815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9516" y="4992969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54" name="Oval 13">
            <a:extLst>
              <a:ext uri="{FF2B5EF4-FFF2-40B4-BE49-F238E27FC236}">
                <a16:creationId xmlns:a16="http://schemas.microsoft.com/office/drawing/2014/main" id="{0D117F5B-DD1D-4502-9C77-E4592ECB8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2340" y="4995012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55" name="Oval 10">
            <a:extLst>
              <a:ext uri="{FF2B5EF4-FFF2-40B4-BE49-F238E27FC236}">
                <a16:creationId xmlns:a16="http://schemas.microsoft.com/office/drawing/2014/main" id="{7039E2FE-33DD-FA77-B52B-31937DDE0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886" y="5003345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56" name="Oval 14">
            <a:extLst>
              <a:ext uri="{FF2B5EF4-FFF2-40B4-BE49-F238E27FC236}">
                <a16:creationId xmlns:a16="http://schemas.microsoft.com/office/drawing/2014/main" id="{3CEB2334-ED96-BDBA-B40F-D4534976C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3456" y="519881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58" name="Oval 13">
            <a:extLst>
              <a:ext uri="{FF2B5EF4-FFF2-40B4-BE49-F238E27FC236}">
                <a16:creationId xmlns:a16="http://schemas.microsoft.com/office/drawing/2014/main" id="{CEFB39BB-7AA0-BED2-7BE1-191D4E4CB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6280" y="5200861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0" name="Oval 11">
            <a:extLst>
              <a:ext uri="{FF2B5EF4-FFF2-40B4-BE49-F238E27FC236}">
                <a16:creationId xmlns:a16="http://schemas.microsoft.com/office/drawing/2014/main" id="{6DA3C0F1-BD21-67F6-3FD6-0DCE2F3F4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2443" y="5211019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65" name="Oval 10">
            <a:extLst>
              <a:ext uri="{FF2B5EF4-FFF2-40B4-BE49-F238E27FC236}">
                <a16:creationId xmlns:a16="http://schemas.microsoft.com/office/drawing/2014/main" id="{2A1B5CB2-6CCF-EA20-C279-28AADFAF1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886" y="5215321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70" name="Oval 13">
            <a:extLst>
              <a:ext uri="{FF2B5EF4-FFF2-40B4-BE49-F238E27FC236}">
                <a16:creationId xmlns:a16="http://schemas.microsoft.com/office/drawing/2014/main" id="{0EFB2EB7-C006-BD6F-8F7E-2C6DA1BB7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0733" y="5436627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73" name="Oval 11">
            <a:extLst>
              <a:ext uri="{FF2B5EF4-FFF2-40B4-BE49-F238E27FC236}">
                <a16:creationId xmlns:a16="http://schemas.microsoft.com/office/drawing/2014/main" id="{13A114B4-8DE0-2237-DC4E-CE3AF0DBC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3795" y="5447973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75" name="Oval 14">
            <a:extLst>
              <a:ext uri="{FF2B5EF4-FFF2-40B4-BE49-F238E27FC236}">
                <a16:creationId xmlns:a16="http://schemas.microsoft.com/office/drawing/2014/main" id="{160CDEE9-2B39-A666-2F5C-C6A94D0CB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8864" y="5435509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77" name="Oval 10">
            <a:extLst>
              <a:ext uri="{FF2B5EF4-FFF2-40B4-BE49-F238E27FC236}">
                <a16:creationId xmlns:a16="http://schemas.microsoft.com/office/drawing/2014/main" id="{F87F4BD7-9199-EE04-51BA-41C1E9A6B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6405" y="5435509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79" name="Oval 11">
            <a:extLst>
              <a:ext uri="{FF2B5EF4-FFF2-40B4-BE49-F238E27FC236}">
                <a16:creationId xmlns:a16="http://schemas.microsoft.com/office/drawing/2014/main" id="{C506A188-2087-5DAD-9E73-6D881EB8E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2657" y="544564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80" name="Oval 11">
            <a:extLst>
              <a:ext uri="{FF2B5EF4-FFF2-40B4-BE49-F238E27FC236}">
                <a16:creationId xmlns:a16="http://schemas.microsoft.com/office/drawing/2014/main" id="{669949B3-516F-0036-1700-C676F1D6E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0702" y="543855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181" name="Oval 11">
            <a:extLst>
              <a:ext uri="{FF2B5EF4-FFF2-40B4-BE49-F238E27FC236}">
                <a16:creationId xmlns:a16="http://schemas.microsoft.com/office/drawing/2014/main" id="{0CFCDA2C-4BBA-F876-B143-1DEE21CA3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6117" y="543855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</p:spTree>
    <p:extLst>
      <p:ext uri="{BB962C8B-B14F-4D97-AF65-F5344CB8AC3E}">
        <p14:creationId xmlns:p14="http://schemas.microsoft.com/office/powerpoint/2010/main" val="3153554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83890-4172-AB45-5FD9-79084D18C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D78A5-6603-CF21-A9FB-3CED72F4AE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2C8DC5-01F9-5DAC-31E6-CA7D161ED2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ED6E8F-0FD1-F945-D007-54CA50879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0"/>
            <a:ext cx="12192000" cy="6858000"/>
          </a:xfrm>
          <a:prstGeom prst="rect">
            <a:avLst/>
          </a:prstGeom>
          <a:ln w="41275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05CACFF-6523-C1F6-D714-4270B1F38974}"/>
              </a:ext>
            </a:extLst>
          </p:cNvPr>
          <p:cNvSpPr txBox="1">
            <a:spLocks/>
          </p:cNvSpPr>
          <p:nvPr/>
        </p:nvSpPr>
        <p:spPr>
          <a:xfrm>
            <a:off x="457200" y="162000"/>
            <a:ext cx="8992800" cy="83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C2F177-80C2-52A5-4C92-1E1734273C55}"/>
              </a:ext>
            </a:extLst>
          </p:cNvPr>
          <p:cNvSpPr txBox="1"/>
          <p:nvPr/>
        </p:nvSpPr>
        <p:spPr>
          <a:xfrm>
            <a:off x="1826821" y="316190"/>
            <a:ext cx="8538358" cy="523220"/>
          </a:xfrm>
          <a:prstGeom prst="rect">
            <a:avLst/>
          </a:prstGeom>
          <a:noFill/>
          <a:ln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Proposed Decision Authority Matrix for processes within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D504A5DC-EA72-E573-9716-EADFE56CA188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540" y="1546641"/>
            <a:ext cx="1968856" cy="4088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95791" rIns="95791" bIns="95791" anchor="b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77" name="Rectangle 9">
            <a:extLst>
              <a:ext uri="{FF2B5EF4-FFF2-40B4-BE49-F238E27FC236}">
                <a16:creationId xmlns:a16="http://schemas.microsoft.com/office/drawing/2014/main" id="{1801F143-151E-16DD-99D4-02EDD4A5F3A4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94538" y="1582214"/>
            <a:ext cx="914400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Audit</a:t>
            </a: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192C8180-662F-F29F-0369-C99DB5194D9A}"/>
              </a:ext>
            </a:extLst>
          </p:cNvPr>
          <p:cNvSpPr>
            <a:spLocks noChangeArrowheads="1"/>
          </p:cNvSpPr>
          <p:nvPr/>
        </p:nvSpPr>
        <p:spPr bwMode="gray">
          <a:xfrm>
            <a:off x="8353257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Finance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10559581-B1FF-21AB-A561-00CB39CCBB4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85948" y="1582214"/>
            <a:ext cx="517573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BU</a:t>
            </a:r>
          </a:p>
        </p:txBody>
      </p:sp>
      <p:sp>
        <p:nvSpPr>
          <p:cNvPr id="80" name="Rectangle 15">
            <a:extLst>
              <a:ext uri="{FF2B5EF4-FFF2-40B4-BE49-F238E27FC236}">
                <a16:creationId xmlns:a16="http://schemas.microsoft.com/office/drawing/2014/main" id="{F43756BA-A31D-807D-5C04-6062ACE3392D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73521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CEO</a:t>
            </a: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F7538264-5507-96FF-B43E-BB125C0F2D2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64706" y="1586748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COO</a:t>
            </a:r>
          </a:p>
        </p:txBody>
      </p:sp>
      <p:sp>
        <p:nvSpPr>
          <p:cNvPr id="83" name="Rectangle 5">
            <a:extLst>
              <a:ext uri="{FF2B5EF4-FFF2-40B4-BE49-F238E27FC236}">
                <a16:creationId xmlns:a16="http://schemas.microsoft.com/office/drawing/2014/main" id="{9CDBBD45-1506-75EF-AF9F-855085DD3FD6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582214"/>
            <a:ext cx="914400" cy="370745"/>
          </a:xfrm>
          <a:prstGeom prst="rect">
            <a:avLst/>
          </a:prstGeom>
          <a:solidFill>
            <a:srgbClr val="B5CECD"/>
          </a:solidFill>
          <a:ln w="6350" cmpd="dbl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BoD</a:t>
            </a:r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1B97BB82-2CF9-5D3D-1580-A62FAC877EF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18445" y="1587933"/>
            <a:ext cx="901671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Nom. &amp; Rem.</a:t>
            </a:r>
          </a:p>
        </p:txBody>
      </p:sp>
      <p:sp>
        <p:nvSpPr>
          <p:cNvPr id="87" name="Rectangle 5">
            <a:extLst>
              <a:ext uri="{FF2B5EF4-FFF2-40B4-BE49-F238E27FC236}">
                <a16:creationId xmlns:a16="http://schemas.microsoft.com/office/drawing/2014/main" id="{2FADE29F-882D-A987-8B11-62E42B255B18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7975" y="1011140"/>
            <a:ext cx="4104011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Board &amp; Committes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6DC4FCD-339D-BC6D-E6CA-C28B1BC4B605}"/>
              </a:ext>
            </a:extLst>
          </p:cNvPr>
          <p:cNvCxnSpPr>
            <a:cxnSpLocks/>
          </p:cNvCxnSpPr>
          <p:nvPr/>
        </p:nvCxnSpPr>
        <p:spPr>
          <a:xfrm>
            <a:off x="10095430" y="1240069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7179473-FA22-F0D3-CA3D-F403CD320FD1}"/>
              </a:ext>
            </a:extLst>
          </p:cNvPr>
          <p:cNvCxnSpPr>
            <a:cxnSpLocks/>
          </p:cNvCxnSpPr>
          <p:nvPr/>
        </p:nvCxnSpPr>
        <p:spPr>
          <a:xfrm>
            <a:off x="3300864" y="1475307"/>
            <a:ext cx="0" cy="3983868"/>
          </a:xfrm>
          <a:prstGeom prst="line">
            <a:avLst/>
          </a:prstGeom>
          <a:ln w="1905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351">
            <a:extLst>
              <a:ext uri="{FF2B5EF4-FFF2-40B4-BE49-F238E27FC236}">
                <a16:creationId xmlns:a16="http://schemas.microsoft.com/office/drawing/2014/main" id="{4E186F96-90CF-A067-6AA5-372678BDA613}"/>
              </a:ext>
            </a:extLst>
          </p:cNvPr>
          <p:cNvSpPr/>
          <p:nvPr/>
        </p:nvSpPr>
        <p:spPr>
          <a:xfrm>
            <a:off x="312348" y="1932609"/>
            <a:ext cx="679244" cy="149639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</a:rPr>
              <a:t>Perf. </a:t>
            </a:r>
            <a:r>
              <a:rPr lang="en-US" sz="1100" b="1" dirty="0" err="1">
                <a:solidFill>
                  <a:schemeClr val="bg1"/>
                </a:solidFill>
              </a:rPr>
              <a:t>Mgmnt</a:t>
            </a:r>
            <a:endParaRPr lang="en-US" sz="1100" b="1" dirty="0">
              <a:solidFill>
                <a:schemeClr val="bg1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C695FD1-2C3C-F4D7-C34C-F7AD0B0F06BB}"/>
              </a:ext>
            </a:extLst>
          </p:cNvPr>
          <p:cNvCxnSpPr>
            <a:cxnSpLocks/>
          </p:cNvCxnSpPr>
          <p:nvPr/>
        </p:nvCxnSpPr>
        <p:spPr>
          <a:xfrm>
            <a:off x="4294254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3A66DD2A-A91D-4A1D-63CE-8D16E58F866F}"/>
              </a:ext>
            </a:extLst>
          </p:cNvPr>
          <p:cNvCxnSpPr>
            <a:cxnSpLocks/>
          </p:cNvCxnSpPr>
          <p:nvPr/>
        </p:nvCxnSpPr>
        <p:spPr>
          <a:xfrm flipH="1">
            <a:off x="5359980" y="1475307"/>
            <a:ext cx="24723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F7A06E5-01DF-1505-51BC-48617C9618A4}"/>
              </a:ext>
            </a:extLst>
          </p:cNvPr>
          <p:cNvCxnSpPr>
            <a:cxnSpLocks/>
          </p:cNvCxnSpPr>
          <p:nvPr/>
        </p:nvCxnSpPr>
        <p:spPr>
          <a:xfrm flipH="1">
            <a:off x="6448610" y="1475307"/>
            <a:ext cx="8404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A9619A6C-4E3B-8C3A-EEA2-A53CCED09756}"/>
              </a:ext>
            </a:extLst>
          </p:cNvPr>
          <p:cNvCxnSpPr>
            <a:cxnSpLocks/>
          </p:cNvCxnSpPr>
          <p:nvPr/>
        </p:nvCxnSpPr>
        <p:spPr>
          <a:xfrm>
            <a:off x="8895413" y="1475307"/>
            <a:ext cx="0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67C419F-933C-65D5-C038-D77D5B89596A}"/>
              </a:ext>
            </a:extLst>
          </p:cNvPr>
          <p:cNvCxnSpPr>
            <a:cxnSpLocks/>
          </p:cNvCxnSpPr>
          <p:nvPr/>
        </p:nvCxnSpPr>
        <p:spPr>
          <a:xfrm>
            <a:off x="11516167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CEC69F44-84B1-F160-F916-BC30691F4B81}"/>
              </a:ext>
            </a:extLst>
          </p:cNvPr>
          <p:cNvCxnSpPr>
            <a:cxnSpLocks/>
          </p:cNvCxnSpPr>
          <p:nvPr/>
        </p:nvCxnSpPr>
        <p:spPr>
          <a:xfrm>
            <a:off x="10782127" y="1475307"/>
            <a:ext cx="0" cy="4150224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5025608-3378-AB41-F133-2F95C3FFD605}"/>
              </a:ext>
            </a:extLst>
          </p:cNvPr>
          <p:cNvCxnSpPr>
            <a:cxnSpLocks/>
          </p:cNvCxnSpPr>
          <p:nvPr/>
        </p:nvCxnSpPr>
        <p:spPr>
          <a:xfrm flipH="1">
            <a:off x="8326363" y="1475307"/>
            <a:ext cx="1284" cy="4240019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F50D0BF-9A09-BEBF-7292-C10B9F592436}"/>
              </a:ext>
            </a:extLst>
          </p:cNvPr>
          <p:cNvCxnSpPr>
            <a:cxnSpLocks/>
          </p:cNvCxnSpPr>
          <p:nvPr/>
        </p:nvCxnSpPr>
        <p:spPr>
          <a:xfrm>
            <a:off x="9521033" y="1475307"/>
            <a:ext cx="0" cy="4185077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7">
            <a:extLst>
              <a:ext uri="{FF2B5EF4-FFF2-40B4-BE49-F238E27FC236}">
                <a16:creationId xmlns:a16="http://schemas.microsoft.com/office/drawing/2014/main" id="{4556534A-6165-EC27-3A83-9A67EE359A8C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32993" y="1582214"/>
            <a:ext cx="517573" cy="370745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>
                <a:solidFill>
                  <a:srgbClr val="000000"/>
                </a:solidFill>
                <a:cs typeface="Arial" pitchFamily="34" charset="0"/>
              </a:rPr>
              <a:t>HR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1" name="Rectangle 17">
            <a:extLst>
              <a:ext uri="{FF2B5EF4-FFF2-40B4-BE49-F238E27FC236}">
                <a16:creationId xmlns:a16="http://schemas.microsoft.com/office/drawing/2014/main" id="{8F109E00-23A1-FC92-65DA-CBC113A227B3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54919" y="1571404"/>
            <a:ext cx="517573" cy="391517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18288" rIns="0" bIns="18288" anchor="b">
            <a:spAutoFit/>
          </a:bodyPr>
          <a:lstStyle/>
          <a:p>
            <a:pPr algn="ctr"/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Perf. </a:t>
            </a:r>
          </a:p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Mgmnt</a:t>
            </a:r>
            <a:r>
              <a:rPr lang="en-US" sz="1152" i="1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D34E1DB4-4985-3B84-1AEB-7E4AAC6CBFD0}"/>
              </a:ext>
            </a:extLst>
          </p:cNvPr>
          <p:cNvCxnSpPr>
            <a:cxnSpLocks/>
          </p:cNvCxnSpPr>
          <p:nvPr/>
        </p:nvCxnSpPr>
        <p:spPr>
          <a:xfrm>
            <a:off x="10103885" y="1462525"/>
            <a:ext cx="0" cy="4163006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5">
            <a:extLst>
              <a:ext uri="{FF2B5EF4-FFF2-40B4-BE49-F238E27FC236}">
                <a16:creationId xmlns:a16="http://schemas.microsoft.com/office/drawing/2014/main" id="{F884E794-9EAC-3E66-D333-87A10D4F8F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61644" y="1038381"/>
            <a:ext cx="3750458" cy="365923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95791" tIns="0" rIns="95791" bIns="75427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&lt;Com&gt; organization</a:t>
            </a:r>
          </a:p>
        </p:txBody>
      </p:sp>
      <p:sp>
        <p:nvSpPr>
          <p:cNvPr id="127" name="Rectangle 11">
            <a:extLst>
              <a:ext uri="{FF2B5EF4-FFF2-40B4-BE49-F238E27FC236}">
                <a16:creationId xmlns:a16="http://schemas.microsoft.com/office/drawing/2014/main" id="{9B85C3B1-2CE1-C85A-1C70-C52B3CAF911D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74756" y="1582213"/>
            <a:ext cx="914400" cy="370746"/>
          </a:xfrm>
          <a:prstGeom prst="rect">
            <a:avLst/>
          </a:prstGeom>
          <a:solidFill>
            <a:srgbClr val="B5CECD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chemeClr val="tx2"/>
            </a:outerShdw>
          </a:effectLst>
        </p:spPr>
        <p:txBody>
          <a:bodyPr wrap="square" lIns="0" tIns="95791" rIns="0" bIns="95791" anchor="b">
            <a:spAutoFit/>
          </a:bodyPr>
          <a:lstStyle/>
          <a:p>
            <a:pPr algn="ctr"/>
            <a:r>
              <a:rPr lang="en-US" sz="1152" i="1" dirty="0" err="1">
                <a:solidFill>
                  <a:srgbClr val="000000"/>
                </a:solidFill>
                <a:cs typeface="Arial" pitchFamily="34" charset="0"/>
              </a:rPr>
              <a:t>Excom</a:t>
            </a:r>
            <a:endParaRPr lang="en-US" sz="1152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8E44E677-0072-2077-4327-CD7BACBCAA2C}"/>
              </a:ext>
            </a:extLst>
          </p:cNvPr>
          <p:cNvCxnSpPr>
            <a:cxnSpLocks/>
          </p:cNvCxnSpPr>
          <p:nvPr/>
        </p:nvCxnSpPr>
        <p:spPr>
          <a:xfrm>
            <a:off x="7577526" y="1497082"/>
            <a:ext cx="10453" cy="4163302"/>
          </a:xfrm>
          <a:prstGeom prst="line">
            <a:avLst/>
          </a:prstGeom>
          <a:ln w="19050">
            <a:solidFill>
              <a:srgbClr val="44546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AE7BA70C-FE32-EE38-800A-BC3878AFFBC5}"/>
              </a:ext>
            </a:extLst>
          </p:cNvPr>
          <p:cNvCxnSpPr/>
          <p:nvPr/>
        </p:nvCxnSpPr>
        <p:spPr>
          <a:xfrm flipH="1">
            <a:off x="3307975" y="5744179"/>
            <a:ext cx="8204127" cy="21775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0">
            <a:extLst>
              <a:ext uri="{FF2B5EF4-FFF2-40B4-BE49-F238E27FC236}">
                <a16:creationId xmlns:a16="http://schemas.microsoft.com/office/drawing/2014/main" id="{F04E1B66-E451-D10F-EE27-FE4F95F33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36" y="5884267"/>
            <a:ext cx="274320" cy="27432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63" name="Oval 11">
            <a:extLst>
              <a:ext uri="{FF2B5EF4-FFF2-40B4-BE49-F238E27FC236}">
                <a16:creationId xmlns:a16="http://schemas.microsoft.com/office/drawing/2014/main" id="{808DF3C0-CAFF-4D31-0F87-8D598C83E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384" y="5894522"/>
            <a:ext cx="274320" cy="27432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SI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64" name="Oval 12">
            <a:extLst>
              <a:ext uri="{FF2B5EF4-FFF2-40B4-BE49-F238E27FC236}">
                <a16:creationId xmlns:a16="http://schemas.microsoft.com/office/drawing/2014/main" id="{CEEA44D9-B8E3-0F73-5E5F-C8DFA741A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604" y="5894522"/>
            <a:ext cx="274320" cy="27432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RV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6" name="Oval 13">
            <a:extLst>
              <a:ext uri="{FF2B5EF4-FFF2-40B4-BE49-F238E27FC236}">
                <a16:creationId xmlns:a16="http://schemas.microsoft.com/office/drawing/2014/main" id="{F6060D02-5784-964A-9453-7AB319A2D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585" y="5902236"/>
            <a:ext cx="274320" cy="27432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7" name="Oval 14">
            <a:extLst>
              <a:ext uri="{FF2B5EF4-FFF2-40B4-BE49-F238E27FC236}">
                <a16:creationId xmlns:a16="http://schemas.microsoft.com/office/drawing/2014/main" id="{EAD1AE0E-C7AB-843C-E799-850515793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236" y="5884267"/>
            <a:ext cx="274320" cy="27432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129388D9-C789-9E8C-1062-CB021EB145B2}"/>
              </a:ext>
            </a:extLst>
          </p:cNvPr>
          <p:cNvSpPr/>
          <p:nvPr/>
        </p:nvSpPr>
        <p:spPr>
          <a:xfrm>
            <a:off x="3158834" y="5849749"/>
            <a:ext cx="8448255" cy="350358"/>
          </a:xfrm>
          <a:prstGeom prst="rect">
            <a:avLst/>
          </a:prstGeom>
          <a:noFill/>
          <a:ln w="25400">
            <a:solidFill>
              <a:srgbClr val="B5CE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6D9C0ED-68E6-867C-0D81-EE6013B54807}"/>
              </a:ext>
            </a:extLst>
          </p:cNvPr>
          <p:cNvSpPr txBox="1"/>
          <p:nvPr/>
        </p:nvSpPr>
        <p:spPr>
          <a:xfrm>
            <a:off x="3515714" y="5899446"/>
            <a:ext cx="115551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/>
              <a:t>Design</a:t>
            </a:r>
            <a:endParaRPr lang="en-US" sz="16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6B1D5302-64FD-9D04-0157-F66036C20202}"/>
              </a:ext>
            </a:extLst>
          </p:cNvPr>
          <p:cNvSpPr txBox="1"/>
          <p:nvPr/>
        </p:nvSpPr>
        <p:spPr>
          <a:xfrm>
            <a:off x="4970704" y="5884267"/>
            <a:ext cx="1205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74CF"/>
                </a:solidFill>
              </a:rPr>
              <a:t>Support / Input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CCE4D731-1928-0045-0729-87F4B6D59ED5}"/>
              </a:ext>
            </a:extLst>
          </p:cNvPr>
          <p:cNvSpPr txBox="1"/>
          <p:nvPr/>
        </p:nvSpPr>
        <p:spPr>
          <a:xfrm>
            <a:off x="6712924" y="5886588"/>
            <a:ext cx="1471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299"/>
                </a:solidFill>
              </a:rPr>
              <a:t>Review / Validate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41892F6-6124-7A99-799E-924F5CA3B3F5}"/>
              </a:ext>
            </a:extLst>
          </p:cNvPr>
          <p:cNvSpPr txBox="1"/>
          <p:nvPr/>
        </p:nvSpPr>
        <p:spPr>
          <a:xfrm>
            <a:off x="8761793" y="5862342"/>
            <a:ext cx="688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9B3A"/>
                </a:solidFill>
              </a:rPr>
              <a:t>Endorse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A2667D6-F122-CD5E-ACA7-8F0AA4168B43}"/>
              </a:ext>
            </a:extLst>
          </p:cNvPr>
          <p:cNvSpPr txBox="1"/>
          <p:nvPr/>
        </p:nvSpPr>
        <p:spPr>
          <a:xfrm>
            <a:off x="10053441" y="5884268"/>
            <a:ext cx="120846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5E6970"/>
                </a:solidFill>
              </a:rPr>
              <a:t>Approve</a:t>
            </a:r>
          </a:p>
        </p:txBody>
      </p:sp>
      <p:sp>
        <p:nvSpPr>
          <p:cNvPr id="228" name="Slide Number Placeholder 217">
            <a:extLst>
              <a:ext uri="{FF2B5EF4-FFF2-40B4-BE49-F238E27FC236}">
                <a16:creationId xmlns:a16="http://schemas.microsoft.com/office/drawing/2014/main" id="{602438D9-DDBB-F685-57BB-50EF1008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14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8535D2-FBF2-2B80-CE05-513AEE2EA79B}"/>
              </a:ext>
            </a:extLst>
          </p:cNvPr>
          <p:cNvCxnSpPr>
            <a:cxnSpLocks/>
          </p:cNvCxnSpPr>
          <p:nvPr/>
        </p:nvCxnSpPr>
        <p:spPr>
          <a:xfrm>
            <a:off x="1253186" y="3499404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2">
            <a:extLst>
              <a:ext uri="{FF2B5EF4-FFF2-40B4-BE49-F238E27FC236}">
                <a16:creationId xmlns:a16="http://schemas.microsoft.com/office/drawing/2014/main" id="{214CD732-5C83-C53B-9B8F-8C9F442E43F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64014" y="1997850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18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D3E8A21-3D73-2AA0-0F57-8B208C44AEB6}"/>
              </a:ext>
            </a:extLst>
          </p:cNvPr>
          <p:cNvCxnSpPr>
            <a:cxnSpLocks/>
          </p:cNvCxnSpPr>
          <p:nvPr/>
        </p:nvCxnSpPr>
        <p:spPr>
          <a:xfrm>
            <a:off x="1277854" y="3824695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1320">
            <a:extLst>
              <a:ext uri="{FF2B5EF4-FFF2-40B4-BE49-F238E27FC236}">
                <a16:creationId xmlns:a16="http://schemas.microsoft.com/office/drawing/2014/main" id="{839E4BE6-F57A-431F-AE00-5F8BFEDFF4A7}"/>
              </a:ext>
            </a:extLst>
          </p:cNvPr>
          <p:cNvSpPr/>
          <p:nvPr/>
        </p:nvSpPr>
        <p:spPr>
          <a:xfrm>
            <a:off x="1263764" y="2022788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Promotion and demotion</a:t>
            </a:r>
          </a:p>
        </p:txBody>
      </p:sp>
      <p:sp>
        <p:nvSpPr>
          <p:cNvPr id="66" name="Oval 14">
            <a:extLst>
              <a:ext uri="{FF2B5EF4-FFF2-40B4-BE49-F238E27FC236}">
                <a16:creationId xmlns:a16="http://schemas.microsoft.com/office/drawing/2014/main" id="{D04E58AC-3A62-D532-CC58-D2C38570C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079" y="2295088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0" name="Oval 13">
            <a:extLst>
              <a:ext uri="{FF2B5EF4-FFF2-40B4-BE49-F238E27FC236}">
                <a16:creationId xmlns:a16="http://schemas.microsoft.com/office/drawing/2014/main" id="{6585D7A3-B0C0-CAF4-BB99-8A5673A09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876" y="2597917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24" name="Oval 11">
            <a:extLst>
              <a:ext uri="{FF2B5EF4-FFF2-40B4-BE49-F238E27FC236}">
                <a16:creationId xmlns:a16="http://schemas.microsoft.com/office/drawing/2014/main" id="{64B51AF2-CAFA-C4BC-D88D-FAA50F804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137" y="2888739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9DF4390-D0D7-D03D-EA4B-295A894CFE7F}"/>
              </a:ext>
            </a:extLst>
          </p:cNvPr>
          <p:cNvCxnSpPr>
            <a:cxnSpLocks/>
          </p:cNvCxnSpPr>
          <p:nvPr/>
        </p:nvCxnSpPr>
        <p:spPr>
          <a:xfrm>
            <a:off x="1391619" y="5090973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4">
            <a:extLst>
              <a:ext uri="{FF2B5EF4-FFF2-40B4-BE49-F238E27FC236}">
                <a16:creationId xmlns:a16="http://schemas.microsoft.com/office/drawing/2014/main" id="{77E30A4C-268F-1585-274B-B2E3ADAB4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083" y="2598046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30" name="Oval 13">
            <a:extLst>
              <a:ext uri="{FF2B5EF4-FFF2-40B4-BE49-F238E27FC236}">
                <a16:creationId xmlns:a16="http://schemas.microsoft.com/office/drawing/2014/main" id="{97F50809-5F2F-0B80-4739-A513387CE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4536" y="2899422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1" name="Oval 13">
            <a:extLst>
              <a:ext uri="{FF2B5EF4-FFF2-40B4-BE49-F238E27FC236}">
                <a16:creationId xmlns:a16="http://schemas.microsoft.com/office/drawing/2014/main" id="{02E6CFDC-0CBC-4E47-876A-C3E7D42AB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4227" y="2281432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69" name="Oval 2">
            <a:extLst>
              <a:ext uri="{FF2B5EF4-FFF2-40B4-BE49-F238E27FC236}">
                <a16:creationId xmlns:a16="http://schemas.microsoft.com/office/drawing/2014/main" id="{537FA8A8-9D03-74A1-7618-24748F2B62B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46802" y="4220242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19</a:t>
            </a:r>
          </a:p>
        </p:txBody>
      </p:sp>
      <p:sp>
        <p:nvSpPr>
          <p:cNvPr id="115" name="Oval 2">
            <a:extLst>
              <a:ext uri="{FF2B5EF4-FFF2-40B4-BE49-F238E27FC236}">
                <a16:creationId xmlns:a16="http://schemas.microsoft.com/office/drawing/2014/main" id="{1EB76ACD-B8B5-37D5-4DB9-3F773F96321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37851" y="4780585"/>
            <a:ext cx="213840" cy="21384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US" sz="1172" b="1" dirty="0">
                <a:solidFill>
                  <a:srgbClr val="FFFFFF"/>
                </a:solidFill>
              </a:rPr>
              <a:t>20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4152FF52-3B46-8FDF-7027-A13B3B674A78}"/>
              </a:ext>
            </a:extLst>
          </p:cNvPr>
          <p:cNvCxnSpPr>
            <a:cxnSpLocks/>
          </p:cNvCxnSpPr>
          <p:nvPr/>
        </p:nvCxnSpPr>
        <p:spPr>
          <a:xfrm>
            <a:off x="1277665" y="4720439"/>
            <a:ext cx="1011398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Oval 13">
            <a:extLst>
              <a:ext uri="{FF2B5EF4-FFF2-40B4-BE49-F238E27FC236}">
                <a16:creationId xmlns:a16="http://schemas.microsoft.com/office/drawing/2014/main" id="{3F68A371-0DC3-3D69-1670-CE957C615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6672" y="3187131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51" name="Oval 13">
            <a:extLst>
              <a:ext uri="{FF2B5EF4-FFF2-40B4-BE49-F238E27FC236}">
                <a16:creationId xmlns:a16="http://schemas.microsoft.com/office/drawing/2014/main" id="{59A6357D-4175-89DE-AD1F-20D4A0E1A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1949" y="4809399"/>
            <a:ext cx="182880" cy="182880"/>
          </a:xfrm>
          <a:prstGeom prst="ellipse">
            <a:avLst/>
          </a:prstGeom>
          <a:solidFill>
            <a:srgbClr val="009B3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52" name="Oval 10">
            <a:extLst>
              <a:ext uri="{FF2B5EF4-FFF2-40B4-BE49-F238E27FC236}">
                <a16:creationId xmlns:a16="http://schemas.microsoft.com/office/drawing/2014/main" id="{16131B2A-7EA8-DDD7-4C69-5EFF9A94F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1338" y="4757057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55" name="Oval 10">
            <a:extLst>
              <a:ext uri="{FF2B5EF4-FFF2-40B4-BE49-F238E27FC236}">
                <a16:creationId xmlns:a16="http://schemas.microsoft.com/office/drawing/2014/main" id="{C8589772-2376-0717-D563-E6FCFA95D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0559" y="4765709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" name="Rounded Rectangle 1320">
            <a:extLst>
              <a:ext uri="{FF2B5EF4-FFF2-40B4-BE49-F238E27FC236}">
                <a16:creationId xmlns:a16="http://schemas.microsoft.com/office/drawing/2014/main" id="{9E81C112-AAA4-52F0-8B96-DD452501610D}"/>
              </a:ext>
            </a:extLst>
          </p:cNvPr>
          <p:cNvSpPr/>
          <p:nvPr/>
        </p:nvSpPr>
        <p:spPr>
          <a:xfrm>
            <a:off x="1251935" y="2292367"/>
            <a:ext cx="1991355" cy="24392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Approve Company Scorecard</a:t>
            </a:r>
          </a:p>
        </p:txBody>
      </p:sp>
      <p:sp>
        <p:nvSpPr>
          <p:cNvPr id="18" name="Rounded Rectangle 1320">
            <a:extLst>
              <a:ext uri="{FF2B5EF4-FFF2-40B4-BE49-F238E27FC236}">
                <a16:creationId xmlns:a16="http://schemas.microsoft.com/office/drawing/2014/main" id="{354A2A30-660C-A0F6-83D5-47445D6B7EB7}"/>
              </a:ext>
            </a:extLst>
          </p:cNvPr>
          <p:cNvSpPr/>
          <p:nvPr/>
        </p:nvSpPr>
        <p:spPr>
          <a:xfrm>
            <a:off x="1250771" y="2580697"/>
            <a:ext cx="1991355" cy="24392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Approve Org dashboards</a:t>
            </a:r>
          </a:p>
        </p:txBody>
      </p:sp>
      <p:sp>
        <p:nvSpPr>
          <p:cNvPr id="19" name="Rounded Rectangle 1320">
            <a:extLst>
              <a:ext uri="{FF2B5EF4-FFF2-40B4-BE49-F238E27FC236}">
                <a16:creationId xmlns:a16="http://schemas.microsoft.com/office/drawing/2014/main" id="{9B668279-B089-D419-6493-C079C7062085}"/>
              </a:ext>
            </a:extLst>
          </p:cNvPr>
          <p:cNvSpPr/>
          <p:nvPr/>
        </p:nvSpPr>
        <p:spPr>
          <a:xfrm>
            <a:off x="1235575" y="2870258"/>
            <a:ext cx="1991355" cy="24392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Approve Targets</a:t>
            </a:r>
          </a:p>
        </p:txBody>
      </p:sp>
      <p:sp>
        <p:nvSpPr>
          <p:cNvPr id="21" name="Rounded Rectangle 1320">
            <a:extLst>
              <a:ext uri="{FF2B5EF4-FFF2-40B4-BE49-F238E27FC236}">
                <a16:creationId xmlns:a16="http://schemas.microsoft.com/office/drawing/2014/main" id="{C3BE3CED-8F8C-23C7-88F0-BE87F21205F1}"/>
              </a:ext>
            </a:extLst>
          </p:cNvPr>
          <p:cNvSpPr/>
          <p:nvPr/>
        </p:nvSpPr>
        <p:spPr>
          <a:xfrm>
            <a:off x="1238895" y="3149127"/>
            <a:ext cx="1991355" cy="27723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spc="-70" dirty="0">
                <a:solidFill>
                  <a:srgbClr val="000000"/>
                </a:solidFill>
              </a:rPr>
              <a:t>Review performance and action plans</a:t>
            </a:r>
          </a:p>
        </p:txBody>
      </p:sp>
      <p:sp>
        <p:nvSpPr>
          <p:cNvPr id="23" name="Rounded Rectangle 351">
            <a:extLst>
              <a:ext uri="{FF2B5EF4-FFF2-40B4-BE49-F238E27FC236}">
                <a16:creationId xmlns:a16="http://schemas.microsoft.com/office/drawing/2014/main" id="{D859BCD9-E8EB-81FB-0425-306CD25BAE32}"/>
              </a:ext>
            </a:extLst>
          </p:cNvPr>
          <p:cNvSpPr/>
          <p:nvPr/>
        </p:nvSpPr>
        <p:spPr>
          <a:xfrm>
            <a:off x="312348" y="3559542"/>
            <a:ext cx="679244" cy="111723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 dirty="0" err="1">
                <a:solidFill>
                  <a:schemeClr val="bg1"/>
                </a:solidFill>
              </a:rPr>
              <a:t>Mtrls</a:t>
            </a:r>
            <a:r>
              <a:rPr lang="en-US" sz="1100" b="1" dirty="0">
                <a:solidFill>
                  <a:schemeClr val="bg1"/>
                </a:solidFill>
              </a:rPr>
              <a:t>. </a:t>
            </a:r>
            <a:r>
              <a:rPr lang="en-US" sz="1100" b="1" dirty="0" err="1">
                <a:solidFill>
                  <a:schemeClr val="bg1"/>
                </a:solidFill>
              </a:rPr>
              <a:t>Mgmnt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5" name="Rounded Rectangle 1320">
            <a:extLst>
              <a:ext uri="{FF2B5EF4-FFF2-40B4-BE49-F238E27FC236}">
                <a16:creationId xmlns:a16="http://schemas.microsoft.com/office/drawing/2014/main" id="{45A31954-7698-C08D-81BB-98050157C5CE}"/>
              </a:ext>
            </a:extLst>
          </p:cNvPr>
          <p:cNvSpPr/>
          <p:nvPr/>
        </p:nvSpPr>
        <p:spPr>
          <a:xfrm>
            <a:off x="1273569" y="3566610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Promotion and demotion</a:t>
            </a:r>
          </a:p>
        </p:txBody>
      </p:sp>
      <p:sp>
        <p:nvSpPr>
          <p:cNvPr id="33" name="Rounded Rectangle 1320">
            <a:extLst>
              <a:ext uri="{FF2B5EF4-FFF2-40B4-BE49-F238E27FC236}">
                <a16:creationId xmlns:a16="http://schemas.microsoft.com/office/drawing/2014/main" id="{1C47C76B-D729-D02D-90FA-FE2250860B79}"/>
              </a:ext>
            </a:extLst>
          </p:cNvPr>
          <p:cNvSpPr/>
          <p:nvPr/>
        </p:nvSpPr>
        <p:spPr>
          <a:xfrm>
            <a:off x="1260296" y="3846813"/>
            <a:ext cx="1991355" cy="24392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Approve Company Scorecard</a:t>
            </a:r>
          </a:p>
        </p:txBody>
      </p:sp>
      <p:sp>
        <p:nvSpPr>
          <p:cNvPr id="34" name="Rounded Rectangle 1320">
            <a:extLst>
              <a:ext uri="{FF2B5EF4-FFF2-40B4-BE49-F238E27FC236}">
                <a16:creationId xmlns:a16="http://schemas.microsoft.com/office/drawing/2014/main" id="{C962DBE8-6F1C-418A-DB61-8A0FE0517D75}"/>
              </a:ext>
            </a:extLst>
          </p:cNvPr>
          <p:cNvSpPr/>
          <p:nvPr/>
        </p:nvSpPr>
        <p:spPr>
          <a:xfrm>
            <a:off x="1260296" y="4124145"/>
            <a:ext cx="1991355" cy="24392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Approve Company Scorecard</a:t>
            </a:r>
          </a:p>
        </p:txBody>
      </p:sp>
      <p:sp>
        <p:nvSpPr>
          <p:cNvPr id="36" name="Rounded Rectangle 1320">
            <a:extLst>
              <a:ext uri="{FF2B5EF4-FFF2-40B4-BE49-F238E27FC236}">
                <a16:creationId xmlns:a16="http://schemas.microsoft.com/office/drawing/2014/main" id="{6985DE3F-E094-F264-FC0C-05F2235500A8}"/>
              </a:ext>
            </a:extLst>
          </p:cNvPr>
          <p:cNvSpPr/>
          <p:nvPr/>
        </p:nvSpPr>
        <p:spPr>
          <a:xfrm>
            <a:off x="1260296" y="4396065"/>
            <a:ext cx="1991355" cy="24392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i="1" dirty="0">
                <a:solidFill>
                  <a:srgbClr val="000000"/>
                </a:solidFill>
              </a:rPr>
              <a:t>Approve Company Scorecard</a:t>
            </a:r>
          </a:p>
        </p:txBody>
      </p:sp>
      <p:sp>
        <p:nvSpPr>
          <p:cNvPr id="39" name="Rounded Rectangle 351">
            <a:extLst>
              <a:ext uri="{FF2B5EF4-FFF2-40B4-BE49-F238E27FC236}">
                <a16:creationId xmlns:a16="http://schemas.microsoft.com/office/drawing/2014/main" id="{1F80F0DA-C669-952D-4C63-AFF3DBAAF0C4}"/>
              </a:ext>
            </a:extLst>
          </p:cNvPr>
          <p:cNvSpPr/>
          <p:nvPr/>
        </p:nvSpPr>
        <p:spPr>
          <a:xfrm>
            <a:off x="302212" y="4750907"/>
            <a:ext cx="679244" cy="39859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7220" rIns="0" bIns="67220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</a:rPr>
              <a:t>Internal Audit</a:t>
            </a:r>
          </a:p>
        </p:txBody>
      </p:sp>
      <p:sp>
        <p:nvSpPr>
          <p:cNvPr id="41" name="Rounded Rectangle 1320">
            <a:extLst>
              <a:ext uri="{FF2B5EF4-FFF2-40B4-BE49-F238E27FC236}">
                <a16:creationId xmlns:a16="http://schemas.microsoft.com/office/drawing/2014/main" id="{A19ECF52-72F1-5318-8783-BA36B7E56DD3}"/>
              </a:ext>
            </a:extLst>
          </p:cNvPr>
          <p:cNvSpPr/>
          <p:nvPr/>
        </p:nvSpPr>
        <p:spPr>
          <a:xfrm>
            <a:off x="1255300" y="4809275"/>
            <a:ext cx="1991355" cy="210312"/>
          </a:xfrm>
          <a:prstGeom prst="roundRect">
            <a:avLst/>
          </a:prstGeom>
          <a:solidFill>
            <a:srgbClr val="BDD7EE"/>
          </a:solidFill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4284" rIns="0" bIns="94284" rtlCol="0" anchor="ctr" anchorCtr="0"/>
          <a:lstStyle/>
          <a:p>
            <a:pPr algn="ctr">
              <a:lnSpc>
                <a:spcPct val="90000"/>
              </a:lnSpc>
            </a:pPr>
            <a:r>
              <a:rPr lang="en-US" sz="1048" b="1" dirty="0">
                <a:solidFill>
                  <a:srgbClr val="000000"/>
                </a:solidFill>
              </a:rPr>
              <a:t>Policies &amp; Procedures approval</a:t>
            </a:r>
          </a:p>
        </p:txBody>
      </p:sp>
      <p:sp>
        <p:nvSpPr>
          <p:cNvPr id="42" name="Oval 14">
            <a:extLst>
              <a:ext uri="{FF2B5EF4-FFF2-40B4-BE49-F238E27FC236}">
                <a16:creationId xmlns:a16="http://schemas.microsoft.com/office/drawing/2014/main" id="{133D03DA-5022-7908-A115-9482864B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6107" y="2900337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43" name="Oval 14">
            <a:extLst>
              <a:ext uri="{FF2B5EF4-FFF2-40B4-BE49-F238E27FC236}">
                <a16:creationId xmlns:a16="http://schemas.microsoft.com/office/drawing/2014/main" id="{AE833F0B-7A70-EF35-F323-F3CB5BD73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5671" y="3190944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44" name="Oval 11">
            <a:extLst>
              <a:ext uri="{FF2B5EF4-FFF2-40B4-BE49-F238E27FC236}">
                <a16:creationId xmlns:a16="http://schemas.microsoft.com/office/drawing/2014/main" id="{B2C512E9-24AE-06AF-C4F5-1ADC0D630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6775" y="2294612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45" name="Oval 11">
            <a:extLst>
              <a:ext uri="{FF2B5EF4-FFF2-40B4-BE49-F238E27FC236}">
                <a16:creationId xmlns:a16="http://schemas.microsoft.com/office/drawing/2014/main" id="{7DCB8313-3636-2DF8-208D-91025525A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8094" y="2598790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46" name="Oval 11">
            <a:extLst>
              <a:ext uri="{FF2B5EF4-FFF2-40B4-BE49-F238E27FC236}">
                <a16:creationId xmlns:a16="http://schemas.microsoft.com/office/drawing/2014/main" id="{07630D51-178C-D026-20B6-D0309E724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445" y="3187311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47" name="Oval 11">
            <a:extLst>
              <a:ext uri="{FF2B5EF4-FFF2-40B4-BE49-F238E27FC236}">
                <a16:creationId xmlns:a16="http://schemas.microsoft.com/office/drawing/2014/main" id="{855A3620-D15C-7800-EEB4-753C33A10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3455" y="2873268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48" name="Oval 11">
            <a:extLst>
              <a:ext uri="{FF2B5EF4-FFF2-40B4-BE49-F238E27FC236}">
                <a16:creationId xmlns:a16="http://schemas.microsoft.com/office/drawing/2014/main" id="{17F3309F-7655-8766-D282-558DAF8DA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6568" y="2279141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49" name="Oval 11">
            <a:extLst>
              <a:ext uri="{FF2B5EF4-FFF2-40B4-BE49-F238E27FC236}">
                <a16:creationId xmlns:a16="http://schemas.microsoft.com/office/drawing/2014/main" id="{63FC3864-0AE2-8D84-4ACB-01E1E9C80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4237" y="2583319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51" name="Oval 11">
            <a:extLst>
              <a:ext uri="{FF2B5EF4-FFF2-40B4-BE49-F238E27FC236}">
                <a16:creationId xmlns:a16="http://schemas.microsoft.com/office/drawing/2014/main" id="{3C4F1598-26E1-DDC4-98EB-FBFEFA62D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3763" y="3171840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52" name="Oval 10">
            <a:extLst>
              <a:ext uri="{FF2B5EF4-FFF2-40B4-BE49-F238E27FC236}">
                <a16:creationId xmlns:a16="http://schemas.microsoft.com/office/drawing/2014/main" id="{DBCB0EF7-62DE-717C-47A4-A4430D5A0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1679" y="2283183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53" name="Oval 10">
            <a:extLst>
              <a:ext uri="{FF2B5EF4-FFF2-40B4-BE49-F238E27FC236}">
                <a16:creationId xmlns:a16="http://schemas.microsoft.com/office/drawing/2014/main" id="{EEFA0954-7E9F-C701-1665-F7885C1E1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539" y="2581227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55" name="Oval 10">
            <a:extLst>
              <a:ext uri="{FF2B5EF4-FFF2-40B4-BE49-F238E27FC236}">
                <a16:creationId xmlns:a16="http://schemas.microsoft.com/office/drawing/2014/main" id="{D3C136B3-0F59-EAEF-D110-B68151384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539" y="2885108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56" name="Oval 10">
            <a:extLst>
              <a:ext uri="{FF2B5EF4-FFF2-40B4-BE49-F238E27FC236}">
                <a16:creationId xmlns:a16="http://schemas.microsoft.com/office/drawing/2014/main" id="{7B7988F1-D48C-1522-145F-27826A14E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2719" y="3175032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57" name="Oval 11">
            <a:extLst>
              <a:ext uri="{FF2B5EF4-FFF2-40B4-BE49-F238E27FC236}">
                <a16:creationId xmlns:a16="http://schemas.microsoft.com/office/drawing/2014/main" id="{A9F9D8E2-5212-9856-4683-2EF59ABB4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6014" y="290570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58" name="Oval 11">
            <a:extLst>
              <a:ext uri="{FF2B5EF4-FFF2-40B4-BE49-F238E27FC236}">
                <a16:creationId xmlns:a16="http://schemas.microsoft.com/office/drawing/2014/main" id="{00B3845E-B00F-E9C5-DB04-0559EB3C1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4564" y="229574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2" name="Oval 11">
            <a:extLst>
              <a:ext uri="{FF2B5EF4-FFF2-40B4-BE49-F238E27FC236}">
                <a16:creationId xmlns:a16="http://schemas.microsoft.com/office/drawing/2014/main" id="{859F5BB4-8852-1800-CB37-E2E8236AD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6796" y="2593530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3" name="Oval 11">
            <a:extLst>
              <a:ext uri="{FF2B5EF4-FFF2-40B4-BE49-F238E27FC236}">
                <a16:creationId xmlns:a16="http://schemas.microsoft.com/office/drawing/2014/main" id="{1DC677D2-29A7-2CA3-C60E-9F6F809EC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6322" y="318522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4" name="Oval 11">
            <a:extLst>
              <a:ext uri="{FF2B5EF4-FFF2-40B4-BE49-F238E27FC236}">
                <a16:creationId xmlns:a16="http://schemas.microsoft.com/office/drawing/2014/main" id="{75A18A8D-34DB-C041-F0D0-01BDCF40A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1150" y="2902104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5" name="Oval 11">
            <a:extLst>
              <a:ext uri="{FF2B5EF4-FFF2-40B4-BE49-F238E27FC236}">
                <a16:creationId xmlns:a16="http://schemas.microsoft.com/office/drawing/2014/main" id="{2088765C-6187-A17B-EB8A-A4BD6973D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0613" y="2295277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7" name="Oval 11">
            <a:extLst>
              <a:ext uri="{FF2B5EF4-FFF2-40B4-BE49-F238E27FC236}">
                <a16:creationId xmlns:a16="http://schemas.microsoft.com/office/drawing/2014/main" id="{347E6755-F6D6-3F3B-0FFF-9CB19A56B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1932" y="2596280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68" name="Oval 11">
            <a:extLst>
              <a:ext uri="{FF2B5EF4-FFF2-40B4-BE49-F238E27FC236}">
                <a16:creationId xmlns:a16="http://schemas.microsoft.com/office/drawing/2014/main" id="{AB6E2950-BE69-3397-8009-8E88CA6F7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1458" y="3187976"/>
            <a:ext cx="182880" cy="182880"/>
          </a:xfrm>
          <a:prstGeom prst="ellipse">
            <a:avLst/>
          </a:prstGeom>
          <a:solidFill>
            <a:srgbClr val="0074CF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SI</a:t>
            </a:r>
          </a:p>
        </p:txBody>
      </p:sp>
      <p:sp>
        <p:nvSpPr>
          <p:cNvPr id="70" name="Oval 14">
            <a:extLst>
              <a:ext uri="{FF2B5EF4-FFF2-40B4-BE49-F238E27FC236}">
                <a16:creationId xmlns:a16="http://schemas.microsoft.com/office/drawing/2014/main" id="{39E528FB-4863-48B5-0C04-F661F26ED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6082" y="4008755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72" name="Oval 14">
            <a:extLst>
              <a:ext uri="{FF2B5EF4-FFF2-40B4-BE49-F238E27FC236}">
                <a16:creationId xmlns:a16="http://schemas.microsoft.com/office/drawing/2014/main" id="{7631AC6D-9D4D-216D-36F8-3BA1EE7E7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6948" y="4228569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74" name="Oval 14">
            <a:extLst>
              <a:ext uri="{FF2B5EF4-FFF2-40B4-BE49-F238E27FC236}">
                <a16:creationId xmlns:a16="http://schemas.microsoft.com/office/drawing/2014/main" id="{2C105296-9FC9-985E-862C-4815411D2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08" y="4502304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75" name="Oval 14">
            <a:extLst>
              <a:ext uri="{FF2B5EF4-FFF2-40B4-BE49-F238E27FC236}">
                <a16:creationId xmlns:a16="http://schemas.microsoft.com/office/drawing/2014/main" id="{04CEDCB5-33F2-BADF-15A0-0AFE951E0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9133" y="480996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82" name="Oval 14">
            <a:extLst>
              <a:ext uri="{FF2B5EF4-FFF2-40B4-BE49-F238E27FC236}">
                <a16:creationId xmlns:a16="http://schemas.microsoft.com/office/drawing/2014/main" id="{3F17C0B1-1DEB-0DCE-9F46-BB1C337DA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4028" y="4012396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85" name="Oval 14">
            <a:extLst>
              <a:ext uri="{FF2B5EF4-FFF2-40B4-BE49-F238E27FC236}">
                <a16:creationId xmlns:a16="http://schemas.microsoft.com/office/drawing/2014/main" id="{DF0918C4-E5E9-6B5D-54BC-1B08F743B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4101" y="4228237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86" name="Oval 14">
            <a:extLst>
              <a:ext uri="{FF2B5EF4-FFF2-40B4-BE49-F238E27FC236}">
                <a16:creationId xmlns:a16="http://schemas.microsoft.com/office/drawing/2014/main" id="{25F4A734-A4AF-DA94-8F3D-F60359093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634" y="4507532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88" name="Oval 12">
            <a:extLst>
              <a:ext uri="{FF2B5EF4-FFF2-40B4-BE49-F238E27FC236}">
                <a16:creationId xmlns:a16="http://schemas.microsoft.com/office/drawing/2014/main" id="{82F21101-9831-6D4C-0138-D98F02B07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8516" y="3979810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RV</a:t>
            </a:r>
            <a:r>
              <a:rPr lang="en-US" sz="800" b="1" dirty="0">
                <a:solidFill>
                  <a:schemeClr val="bg1"/>
                </a:solidFill>
              </a:rPr>
              <a:t>2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04" name="Oval 12">
            <a:extLst>
              <a:ext uri="{FF2B5EF4-FFF2-40B4-BE49-F238E27FC236}">
                <a16:creationId xmlns:a16="http://schemas.microsoft.com/office/drawing/2014/main" id="{9931EDD0-123D-2B90-FE74-9D0A601EB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0010" y="4253265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RV</a:t>
            </a:r>
            <a:r>
              <a:rPr lang="en-US" sz="800" b="1" dirty="0">
                <a:solidFill>
                  <a:schemeClr val="bg1"/>
                </a:solidFill>
              </a:rPr>
              <a:t>2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07" name="Oval 12">
            <a:extLst>
              <a:ext uri="{FF2B5EF4-FFF2-40B4-BE49-F238E27FC236}">
                <a16:creationId xmlns:a16="http://schemas.microsoft.com/office/drawing/2014/main" id="{09F5E4B8-2540-86DC-7FEC-69F8D06A9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1841" y="4505281"/>
            <a:ext cx="182880" cy="182880"/>
          </a:xfrm>
          <a:prstGeom prst="ellipse">
            <a:avLst/>
          </a:prstGeom>
          <a:solidFill>
            <a:srgbClr val="00B299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RV</a:t>
            </a:r>
            <a:r>
              <a:rPr lang="en-US" sz="800" b="1" dirty="0">
                <a:solidFill>
                  <a:schemeClr val="bg1"/>
                </a:solidFill>
              </a:rPr>
              <a:t>2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08" name="Oval 14">
            <a:extLst>
              <a:ext uri="{FF2B5EF4-FFF2-40B4-BE49-F238E27FC236}">
                <a16:creationId xmlns:a16="http://schemas.microsoft.com/office/drawing/2014/main" id="{4FA08E9B-C37E-53F4-515F-817105FA4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6123" y="4001936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110" name="Oval 14">
            <a:extLst>
              <a:ext uri="{FF2B5EF4-FFF2-40B4-BE49-F238E27FC236}">
                <a16:creationId xmlns:a16="http://schemas.microsoft.com/office/drawing/2014/main" id="{084886CE-44F5-B1A8-1883-FBC5B0144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3986" y="426440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111" name="Oval 14">
            <a:extLst>
              <a:ext uri="{FF2B5EF4-FFF2-40B4-BE49-F238E27FC236}">
                <a16:creationId xmlns:a16="http://schemas.microsoft.com/office/drawing/2014/main" id="{04FD55E7-3B7D-6389-59EE-7B593D837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8694" y="4502421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116" name="Oval 10">
            <a:extLst>
              <a:ext uri="{FF2B5EF4-FFF2-40B4-BE49-F238E27FC236}">
                <a16:creationId xmlns:a16="http://schemas.microsoft.com/office/drawing/2014/main" id="{E137DE83-8FA7-5AE9-0163-DCA71ABD0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4521" y="3997448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19" name="Oval 10">
            <a:extLst>
              <a:ext uri="{FF2B5EF4-FFF2-40B4-BE49-F238E27FC236}">
                <a16:creationId xmlns:a16="http://schemas.microsoft.com/office/drawing/2014/main" id="{BE730E59-B131-9F9C-2821-19D0DF591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8897" y="4233021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9" name="Oval 10">
            <a:extLst>
              <a:ext uri="{FF2B5EF4-FFF2-40B4-BE49-F238E27FC236}">
                <a16:creationId xmlns:a16="http://schemas.microsoft.com/office/drawing/2014/main" id="{1EFDAB6D-B54D-3F17-B320-991DA39D3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4534" y="4490360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43" name="Oval 14">
            <a:extLst>
              <a:ext uri="{FF2B5EF4-FFF2-40B4-BE49-F238E27FC236}">
                <a16:creationId xmlns:a16="http://schemas.microsoft.com/office/drawing/2014/main" id="{E59270C2-C880-C68E-5DCC-9BC32AA89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3640" y="4009015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159" name="Oval 14">
            <a:extLst>
              <a:ext uri="{FF2B5EF4-FFF2-40B4-BE49-F238E27FC236}">
                <a16:creationId xmlns:a16="http://schemas.microsoft.com/office/drawing/2014/main" id="{CD78E30A-26E9-E90D-5C9D-A21F07C80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7363" y="4269306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182" name="Oval 14">
            <a:extLst>
              <a:ext uri="{FF2B5EF4-FFF2-40B4-BE49-F238E27FC236}">
                <a16:creationId xmlns:a16="http://schemas.microsoft.com/office/drawing/2014/main" id="{1B9E9481-9ABE-EC6D-929D-24C60D7A9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6671" y="4507326"/>
            <a:ext cx="182880" cy="182880"/>
          </a:xfrm>
          <a:prstGeom prst="ellipse">
            <a:avLst/>
          </a:prstGeom>
          <a:solidFill>
            <a:srgbClr val="8D248D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A</a:t>
            </a: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183" name="Oval 10">
            <a:extLst>
              <a:ext uri="{FF2B5EF4-FFF2-40B4-BE49-F238E27FC236}">
                <a16:creationId xmlns:a16="http://schemas.microsoft.com/office/drawing/2014/main" id="{F1D24490-8747-0430-CCE6-459B921B9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45198" y="4002353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84" name="Oval 10">
            <a:extLst>
              <a:ext uri="{FF2B5EF4-FFF2-40B4-BE49-F238E27FC236}">
                <a16:creationId xmlns:a16="http://schemas.microsoft.com/office/drawing/2014/main" id="{CA3E8F55-53B3-0F8F-C882-9913A5921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2274" y="4237926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85" name="Oval 10">
            <a:extLst>
              <a:ext uri="{FF2B5EF4-FFF2-40B4-BE49-F238E27FC236}">
                <a16:creationId xmlns:a16="http://schemas.microsoft.com/office/drawing/2014/main" id="{9CE8C813-8970-F5B9-1F73-78901681E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48386" y="4495265"/>
            <a:ext cx="182880" cy="182880"/>
          </a:xfrm>
          <a:prstGeom prst="ellipse">
            <a:avLst/>
          </a:prstGeom>
          <a:solidFill>
            <a:srgbClr val="44546A"/>
          </a:solidFill>
          <a:ln w="19050" algn="ctr">
            <a:solidFill>
              <a:schemeClr val="bg1"/>
            </a:solidFill>
            <a:round/>
            <a:headEnd type="none" w="lg" len="lg"/>
            <a:tailEnd type="none" w="lg" len="lg"/>
          </a:ln>
        </p:spPr>
        <p:txBody>
          <a:bodyPr wrap="none" tIns="91440" bIns="9144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86" name="Rectangle: Rounded Corners 185">
            <a:extLst>
              <a:ext uri="{FF2B5EF4-FFF2-40B4-BE49-F238E27FC236}">
                <a16:creationId xmlns:a16="http://schemas.microsoft.com/office/drawing/2014/main" id="{53B35EFA-12AC-33CF-E949-215061AF997D}"/>
              </a:ext>
            </a:extLst>
          </p:cNvPr>
          <p:cNvSpPr/>
          <p:nvPr/>
        </p:nvSpPr>
        <p:spPr>
          <a:xfrm>
            <a:off x="56029" y="5837774"/>
            <a:ext cx="3023047" cy="1667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A1 - Depending on procurement Financial Authority</a:t>
            </a:r>
            <a:endParaRPr lang="en-US" sz="1000" dirty="0"/>
          </a:p>
        </p:txBody>
      </p: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09054D3C-D974-DB2A-BBFB-DB73BA3A6ED8}"/>
              </a:ext>
            </a:extLst>
          </p:cNvPr>
          <p:cNvSpPr/>
          <p:nvPr/>
        </p:nvSpPr>
        <p:spPr>
          <a:xfrm>
            <a:off x="124970" y="6031684"/>
            <a:ext cx="2497472" cy="1371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>
                <a:solidFill>
                  <a:srgbClr val="000000"/>
                </a:solidFill>
                <a:cs typeface="Arial" pitchFamily="34" charset="0"/>
              </a:rPr>
              <a:t>RV2 - 2. Legal to be involved for contract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759211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41B9A-D08D-910C-FBE9-ED91A3A60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D6EAB-7C51-82D2-9724-14723EDC3F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1FD9E-9F13-5C76-D1A3-2821687235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CD7347-5FA9-2075-7ED6-849AEFFFC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217">
            <a:extLst>
              <a:ext uri="{FF2B5EF4-FFF2-40B4-BE49-F238E27FC236}">
                <a16:creationId xmlns:a16="http://schemas.microsoft.com/office/drawing/2014/main" id="{4B1AE61D-2551-B60D-0A80-2E2D78B4A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9381" y="6334530"/>
            <a:ext cx="356700" cy="365125"/>
          </a:xfrm>
        </p:spPr>
        <p:txBody>
          <a:bodyPr/>
          <a:lstStyle/>
          <a:p>
            <a:fld id="{F2B11C5F-A82C-4DDB-B117-BF35CE657C76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C70669-B04E-640A-CAAB-3F02421DEB01}"/>
              </a:ext>
            </a:extLst>
          </p:cNvPr>
          <p:cNvSpPr txBox="1"/>
          <p:nvPr/>
        </p:nvSpPr>
        <p:spPr>
          <a:xfrm>
            <a:off x="3823855" y="2565071"/>
            <a:ext cx="48926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End of Presentation</a:t>
            </a:r>
          </a:p>
          <a:p>
            <a:pPr algn="ctr"/>
            <a:r>
              <a:rPr lang="en-US" sz="3600" i="1" dirty="0"/>
              <a:t> </a:t>
            </a:r>
          </a:p>
          <a:p>
            <a:pPr algn="ctr"/>
            <a:r>
              <a:rPr lang="en-US" sz="3600" i="1" dirty="0"/>
              <a:t>Thank you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24920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4329</TotalTime>
  <Words>1712</Words>
  <Application>Microsoft Office PowerPoint</Application>
  <PresentationFormat>Widescreen</PresentationFormat>
  <Paragraphs>865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Fira Sans Extra Condensed Medium</vt:lpstr>
      <vt:lpstr>Roboto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Sultan Akeel</dc:creator>
  <cp:lastModifiedBy>Sultan Akeel</cp:lastModifiedBy>
  <cp:revision>35</cp:revision>
  <dcterms:created xsi:type="dcterms:W3CDTF">2025-05-18T10:52:43Z</dcterms:created>
  <dcterms:modified xsi:type="dcterms:W3CDTF">2025-05-21T11:05:30Z</dcterms:modified>
</cp:coreProperties>
</file>